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4" r:id="rId2"/>
    <p:sldMasterId id="2147483666" r:id="rId3"/>
    <p:sldMasterId id="2147483668" r:id="rId4"/>
    <p:sldMasterId id="2147483670" r:id="rId5"/>
  </p:sldMasterIdLst>
  <p:sldIdLst>
    <p:sldId id="257" r:id="rId6"/>
    <p:sldId id="258" r:id="rId7"/>
  </p:sldIdLst>
  <p:sldSz cx="37490400" cy="21031200"/>
  <p:notesSz cx="6858000" cy="9144000"/>
  <p:defaultText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120">
          <p15:clr>
            <a:srgbClr val="A4A3A4"/>
          </p15:clr>
        </p15:guide>
        <p15:guide id="2" orient="horz" pos="3171">
          <p15:clr>
            <a:srgbClr val="A4A3A4"/>
          </p15:clr>
        </p15:guide>
        <p15:guide id="3" orient="horz" pos="6624">
          <p15:clr>
            <a:srgbClr val="A4A3A4"/>
          </p15:clr>
        </p15:guide>
        <p15:guide id="4" orient="horz" pos="3205">
          <p15:clr>
            <a:srgbClr val="A4A3A4"/>
          </p15:clr>
        </p15:guide>
        <p15:guide id="5" pos="114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7"/>
    <a:srgbClr val="F2DCDB"/>
    <a:srgbClr val="7735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2" autoAdjust="0"/>
    <p:restoredTop sz="94686"/>
  </p:normalViewPr>
  <p:slideViewPr>
    <p:cSldViewPr snapToGrid="0" snapToObjects="1">
      <p:cViewPr varScale="1">
        <p:scale>
          <a:sx n="35" d="100"/>
          <a:sy n="35" d="100"/>
        </p:scale>
        <p:origin x="336" y="90"/>
      </p:cViewPr>
      <p:guideLst>
        <p:guide orient="horz" pos="13120"/>
        <p:guide orient="horz" pos="3171"/>
        <p:guide orient="horz" pos="6624"/>
        <p:guide orient="horz" pos="3205"/>
        <p:guide pos="1143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8897" y="836615"/>
            <a:ext cx="26392606" cy="1386075"/>
          </a:xfrm>
          <a:prstGeom prst="rect">
            <a:avLst/>
          </a:prstGeom>
        </p:spPr>
        <p:txBody>
          <a:bodyPr vert="horz" anchor="ctr"/>
          <a:lstStyle>
            <a:lvl1pPr marL="0" indent="0" algn="ctr">
              <a:buNone/>
              <a:defRPr sz="7200" baseline="0">
                <a:solidFill>
                  <a:srgbClr val="FFFFFF"/>
                </a:solidFill>
              </a:defRPr>
            </a:lvl1pPr>
          </a:lstStyle>
          <a:p>
            <a:pPr lvl="0"/>
            <a:r>
              <a:rPr lang="en-US" dirty="0"/>
              <a:t>Click to add Title</a:t>
            </a:r>
          </a:p>
        </p:txBody>
      </p:sp>
      <p:sp>
        <p:nvSpPr>
          <p:cNvPr id="19" name="Text Placeholder 17"/>
          <p:cNvSpPr>
            <a:spLocks noGrp="1"/>
          </p:cNvSpPr>
          <p:nvPr>
            <p:ph type="body" sz="quarter" idx="11" hasCustomPrompt="1"/>
          </p:nvPr>
        </p:nvSpPr>
        <p:spPr>
          <a:xfrm>
            <a:off x="5548897" y="2222690"/>
            <a:ext cx="26392606" cy="992272"/>
          </a:xfrm>
          <a:prstGeom prst="rect">
            <a:avLst/>
          </a:prstGeom>
        </p:spPr>
        <p:txBody>
          <a:bodyPr vert="horz" anchor="ctr"/>
          <a:lstStyle>
            <a:lvl1pPr marL="0" indent="0" algn="ctr">
              <a:buNone/>
              <a:defRPr sz="5400" baseline="0">
                <a:solidFill>
                  <a:srgbClr val="FFFFFF"/>
                </a:solidFill>
              </a:defRPr>
            </a:lvl1pPr>
          </a:lstStyle>
          <a:p>
            <a:pPr lvl="0"/>
            <a:r>
              <a:rPr lang="en-US" dirty="0"/>
              <a:t>Click to add authors</a:t>
            </a:r>
          </a:p>
        </p:txBody>
      </p:sp>
      <p:sp>
        <p:nvSpPr>
          <p:cNvPr id="20" name="Text Placeholder 17"/>
          <p:cNvSpPr>
            <a:spLocks noGrp="1"/>
          </p:cNvSpPr>
          <p:nvPr>
            <p:ph type="body" sz="quarter" idx="12" hasCustomPrompt="1"/>
          </p:nvPr>
        </p:nvSpPr>
        <p:spPr>
          <a:xfrm>
            <a:off x="5548897" y="3214962"/>
            <a:ext cx="26392606" cy="992272"/>
          </a:xfrm>
          <a:prstGeom prst="rect">
            <a:avLst/>
          </a:prstGeom>
        </p:spPr>
        <p:txBody>
          <a:bodyPr vert="horz" anchor="ctr"/>
          <a:lstStyle>
            <a:lvl1pPr marL="0" indent="0" algn="ctr">
              <a:buNone/>
              <a:defRPr sz="4400" baseline="0">
                <a:solidFill>
                  <a:srgbClr val="FFFFFF"/>
                </a:solidFill>
              </a:defRPr>
            </a:lvl1pPr>
          </a:lstStyle>
          <a:p>
            <a:pPr lvl="0"/>
            <a:r>
              <a:rPr lang="en-US" dirty="0"/>
              <a:t>Click here to add affiliations</a:t>
            </a:r>
          </a:p>
        </p:txBody>
      </p:sp>
      <p:sp>
        <p:nvSpPr>
          <p:cNvPr id="26" name="Text Placeholder 25"/>
          <p:cNvSpPr>
            <a:spLocks noGrp="1"/>
          </p:cNvSpPr>
          <p:nvPr>
            <p:ph type="body" sz="quarter" idx="13" hasCustomPrompt="1"/>
          </p:nvPr>
        </p:nvSpPr>
        <p:spPr>
          <a:xfrm>
            <a:off x="939369" y="5262831"/>
            <a:ext cx="17373600" cy="859098"/>
          </a:xfrm>
          <a:prstGeom prst="rect">
            <a:avLst/>
          </a:prstGeom>
        </p:spPr>
        <p:txBody>
          <a:bodyPr vert="horz" anchor="ctr"/>
          <a:lstStyle>
            <a:lvl1pPr marL="0" indent="0" algn="ctr">
              <a:buNone/>
              <a:defRPr sz="4000" u="sng" baseline="0"/>
            </a:lvl1pPr>
          </a:lstStyle>
          <a:p>
            <a:pPr lvl="0"/>
            <a:r>
              <a:rPr lang="en-US" sz="4000" dirty="0"/>
              <a:t>Introduction/Abstract (click to edit)</a:t>
            </a:r>
            <a:endParaRPr lang="en-US" dirty="0"/>
          </a:p>
        </p:txBody>
      </p:sp>
      <p:sp>
        <p:nvSpPr>
          <p:cNvPr id="28" name="Content Placeholder 27"/>
          <p:cNvSpPr>
            <a:spLocks noGrp="1"/>
          </p:cNvSpPr>
          <p:nvPr>
            <p:ph sz="quarter" idx="14" hasCustomPrompt="1"/>
          </p:nvPr>
        </p:nvSpPr>
        <p:spPr>
          <a:xfrm>
            <a:off x="920693" y="6148211"/>
            <a:ext cx="17373600" cy="5150995"/>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29" name="Text Placeholder 25"/>
          <p:cNvSpPr>
            <a:spLocks noGrp="1"/>
          </p:cNvSpPr>
          <p:nvPr>
            <p:ph type="body" sz="quarter" idx="15" hasCustomPrompt="1"/>
          </p:nvPr>
        </p:nvSpPr>
        <p:spPr>
          <a:xfrm>
            <a:off x="19204725" y="12635798"/>
            <a:ext cx="17373600" cy="859098"/>
          </a:xfrm>
          <a:prstGeom prst="rect">
            <a:avLst/>
          </a:prstGeom>
        </p:spPr>
        <p:txBody>
          <a:bodyPr vert="horz" anchor="ctr"/>
          <a:lstStyle>
            <a:lvl1pPr marL="0" indent="0" algn="ctr">
              <a:buNone/>
              <a:defRPr sz="4000" u="sng" baseline="0"/>
            </a:lvl1pPr>
          </a:lstStyle>
          <a:p>
            <a:pPr lvl="0"/>
            <a:r>
              <a:rPr lang="en-US" sz="4000" dirty="0"/>
              <a:t>Conclusion (click to edit)</a:t>
            </a:r>
            <a:endParaRPr lang="en-US" dirty="0"/>
          </a:p>
        </p:txBody>
      </p:sp>
      <p:sp>
        <p:nvSpPr>
          <p:cNvPr id="31" name="Text Placeholder 25"/>
          <p:cNvSpPr>
            <a:spLocks noGrp="1"/>
          </p:cNvSpPr>
          <p:nvPr>
            <p:ph type="body" sz="quarter" idx="17" hasCustomPrompt="1"/>
          </p:nvPr>
        </p:nvSpPr>
        <p:spPr>
          <a:xfrm>
            <a:off x="920693" y="11339797"/>
            <a:ext cx="17373600" cy="859098"/>
          </a:xfrm>
          <a:prstGeom prst="rect">
            <a:avLst/>
          </a:prstGeom>
        </p:spPr>
        <p:txBody>
          <a:bodyPr vert="horz" anchor="ctr"/>
          <a:lstStyle>
            <a:lvl1pPr marL="0" indent="0" algn="ctr">
              <a:buNone/>
              <a:defRPr sz="4000" u="sng" baseline="0"/>
            </a:lvl1pPr>
          </a:lstStyle>
          <a:p>
            <a:pPr lvl="0"/>
            <a:r>
              <a:rPr lang="en-US" sz="4000" dirty="0"/>
              <a:t>Methods (click to edit)</a:t>
            </a:r>
            <a:endParaRPr lang="en-US" dirty="0"/>
          </a:p>
        </p:txBody>
      </p:sp>
      <p:sp>
        <p:nvSpPr>
          <p:cNvPr id="32" name="Content Placeholder 27"/>
          <p:cNvSpPr>
            <a:spLocks noGrp="1"/>
          </p:cNvSpPr>
          <p:nvPr>
            <p:ph sz="quarter" idx="18" hasCustomPrompt="1"/>
          </p:nvPr>
        </p:nvSpPr>
        <p:spPr>
          <a:xfrm>
            <a:off x="920693" y="12198895"/>
            <a:ext cx="17373600" cy="8629103"/>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34" name="Content Placeholder 27"/>
          <p:cNvSpPr>
            <a:spLocks noGrp="1"/>
          </p:cNvSpPr>
          <p:nvPr>
            <p:ph sz="quarter" idx="20" hasCustomPrompt="1"/>
          </p:nvPr>
        </p:nvSpPr>
        <p:spPr>
          <a:xfrm>
            <a:off x="19204725" y="13494897"/>
            <a:ext cx="17373600" cy="3705351"/>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35" name="Text Placeholder 25"/>
          <p:cNvSpPr>
            <a:spLocks noGrp="1"/>
          </p:cNvSpPr>
          <p:nvPr>
            <p:ph type="body" sz="quarter" idx="21" hasCustomPrompt="1"/>
          </p:nvPr>
        </p:nvSpPr>
        <p:spPr>
          <a:xfrm>
            <a:off x="19204725" y="17200248"/>
            <a:ext cx="17373600" cy="859098"/>
          </a:xfrm>
          <a:prstGeom prst="rect">
            <a:avLst/>
          </a:prstGeom>
        </p:spPr>
        <p:txBody>
          <a:bodyPr vert="horz" anchor="ctr"/>
          <a:lstStyle>
            <a:lvl1pPr marL="0" indent="0" algn="ctr">
              <a:buNone/>
              <a:defRPr sz="4000" u="sng" baseline="0"/>
            </a:lvl1pPr>
          </a:lstStyle>
          <a:p>
            <a:pPr lvl="0"/>
            <a:r>
              <a:rPr lang="en-US" sz="4000" dirty="0"/>
              <a:t>References (click to edit)</a:t>
            </a:r>
            <a:endParaRPr lang="en-US" dirty="0"/>
          </a:p>
        </p:txBody>
      </p:sp>
      <p:sp>
        <p:nvSpPr>
          <p:cNvPr id="36" name="Content Placeholder 27"/>
          <p:cNvSpPr>
            <a:spLocks noGrp="1"/>
          </p:cNvSpPr>
          <p:nvPr>
            <p:ph sz="quarter" idx="22" hasCustomPrompt="1"/>
          </p:nvPr>
        </p:nvSpPr>
        <p:spPr>
          <a:xfrm>
            <a:off x="19204725" y="18059346"/>
            <a:ext cx="17373600" cy="2768652"/>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15" name="Text Placeholder 25"/>
          <p:cNvSpPr>
            <a:spLocks noGrp="1"/>
          </p:cNvSpPr>
          <p:nvPr>
            <p:ph type="body" sz="quarter" idx="23" hasCustomPrompt="1"/>
          </p:nvPr>
        </p:nvSpPr>
        <p:spPr>
          <a:xfrm>
            <a:off x="19204725" y="5285237"/>
            <a:ext cx="17373600" cy="859098"/>
          </a:xfrm>
          <a:prstGeom prst="rect">
            <a:avLst/>
          </a:prstGeom>
        </p:spPr>
        <p:txBody>
          <a:bodyPr vert="horz" anchor="ctr"/>
          <a:lstStyle>
            <a:lvl1pPr marL="0" indent="0" algn="ctr">
              <a:buNone/>
              <a:defRPr sz="4000" u="sng" baseline="0"/>
            </a:lvl1pPr>
          </a:lstStyle>
          <a:p>
            <a:pPr lvl="0"/>
            <a:r>
              <a:rPr lang="en-US" sz="4000" dirty="0"/>
              <a:t>Results (click to edit)</a:t>
            </a:r>
            <a:endParaRPr lang="en-US" dirty="0"/>
          </a:p>
        </p:txBody>
      </p:sp>
      <p:sp>
        <p:nvSpPr>
          <p:cNvPr id="17" name="Content Placeholder 27"/>
          <p:cNvSpPr>
            <a:spLocks noGrp="1"/>
          </p:cNvSpPr>
          <p:nvPr>
            <p:ph sz="quarter" idx="24" hasCustomPrompt="1"/>
          </p:nvPr>
        </p:nvSpPr>
        <p:spPr>
          <a:xfrm>
            <a:off x="19204725" y="6144335"/>
            <a:ext cx="17373600" cy="6491463"/>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Tree>
    <p:extLst>
      <p:ext uri="{BB962C8B-B14F-4D97-AF65-F5344CB8AC3E}">
        <p14:creationId xmlns:p14="http://schemas.microsoft.com/office/powerpoint/2010/main" val="243831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8897" y="836615"/>
            <a:ext cx="26392606" cy="1386075"/>
          </a:xfrm>
          <a:prstGeom prst="rect">
            <a:avLst/>
          </a:prstGeom>
        </p:spPr>
        <p:txBody>
          <a:bodyPr vert="horz" anchor="ctr"/>
          <a:lstStyle>
            <a:lvl1pPr marL="0" indent="0" algn="ctr">
              <a:buNone/>
              <a:defRPr sz="7200" baseline="0">
                <a:solidFill>
                  <a:srgbClr val="FFFFFF"/>
                </a:solidFill>
              </a:defRPr>
            </a:lvl1pPr>
          </a:lstStyle>
          <a:p>
            <a:pPr lvl="0"/>
            <a:r>
              <a:rPr lang="en-US" dirty="0"/>
              <a:t>Click to add Title</a:t>
            </a:r>
          </a:p>
        </p:txBody>
      </p:sp>
      <p:sp>
        <p:nvSpPr>
          <p:cNvPr id="19" name="Text Placeholder 17"/>
          <p:cNvSpPr>
            <a:spLocks noGrp="1"/>
          </p:cNvSpPr>
          <p:nvPr>
            <p:ph type="body" sz="quarter" idx="11" hasCustomPrompt="1"/>
          </p:nvPr>
        </p:nvSpPr>
        <p:spPr>
          <a:xfrm>
            <a:off x="5548897" y="2222690"/>
            <a:ext cx="26392606" cy="992272"/>
          </a:xfrm>
          <a:prstGeom prst="rect">
            <a:avLst/>
          </a:prstGeom>
        </p:spPr>
        <p:txBody>
          <a:bodyPr vert="horz" anchor="ctr"/>
          <a:lstStyle>
            <a:lvl1pPr marL="0" indent="0" algn="ctr">
              <a:buNone/>
              <a:defRPr sz="5400" baseline="0">
                <a:solidFill>
                  <a:srgbClr val="FFFFFF"/>
                </a:solidFill>
              </a:defRPr>
            </a:lvl1pPr>
          </a:lstStyle>
          <a:p>
            <a:pPr lvl="0"/>
            <a:r>
              <a:rPr lang="en-US" dirty="0"/>
              <a:t>Click to add authors</a:t>
            </a:r>
          </a:p>
        </p:txBody>
      </p:sp>
      <p:sp>
        <p:nvSpPr>
          <p:cNvPr id="20" name="Text Placeholder 17"/>
          <p:cNvSpPr>
            <a:spLocks noGrp="1"/>
          </p:cNvSpPr>
          <p:nvPr>
            <p:ph type="body" sz="quarter" idx="12" hasCustomPrompt="1"/>
          </p:nvPr>
        </p:nvSpPr>
        <p:spPr>
          <a:xfrm>
            <a:off x="5548897" y="3214962"/>
            <a:ext cx="26392606" cy="992272"/>
          </a:xfrm>
          <a:prstGeom prst="rect">
            <a:avLst/>
          </a:prstGeom>
        </p:spPr>
        <p:txBody>
          <a:bodyPr vert="horz" anchor="ctr"/>
          <a:lstStyle>
            <a:lvl1pPr marL="0" indent="0" algn="ctr">
              <a:buNone/>
              <a:defRPr sz="4400" baseline="0">
                <a:solidFill>
                  <a:srgbClr val="FFFFFF"/>
                </a:solidFill>
              </a:defRPr>
            </a:lvl1pPr>
          </a:lstStyle>
          <a:p>
            <a:pPr lvl="0"/>
            <a:r>
              <a:rPr lang="en-US" dirty="0"/>
              <a:t>Click here to add affiliations</a:t>
            </a:r>
          </a:p>
        </p:txBody>
      </p:sp>
      <p:sp>
        <p:nvSpPr>
          <p:cNvPr id="26" name="Text Placeholder 25"/>
          <p:cNvSpPr>
            <a:spLocks noGrp="1"/>
          </p:cNvSpPr>
          <p:nvPr>
            <p:ph type="body" sz="quarter" idx="13" hasCustomPrompt="1"/>
          </p:nvPr>
        </p:nvSpPr>
        <p:spPr>
          <a:xfrm>
            <a:off x="423424" y="5262831"/>
            <a:ext cx="11887200" cy="881505"/>
          </a:xfrm>
          <a:prstGeom prst="rect">
            <a:avLst/>
          </a:prstGeom>
        </p:spPr>
        <p:txBody>
          <a:bodyPr vert="horz" anchor="ctr"/>
          <a:lstStyle>
            <a:lvl1pPr marL="0" indent="0" algn="ctr">
              <a:buNone/>
              <a:defRPr sz="4000" u="sng" baseline="0"/>
            </a:lvl1pPr>
          </a:lstStyle>
          <a:p>
            <a:pPr lvl="0"/>
            <a:r>
              <a:rPr lang="en-US" sz="4000" dirty="0"/>
              <a:t>Introduction/Abstract (click to edit)</a:t>
            </a:r>
            <a:endParaRPr lang="en-US" dirty="0"/>
          </a:p>
        </p:txBody>
      </p:sp>
      <p:sp>
        <p:nvSpPr>
          <p:cNvPr id="28" name="Content Placeholder 27"/>
          <p:cNvSpPr>
            <a:spLocks noGrp="1"/>
          </p:cNvSpPr>
          <p:nvPr>
            <p:ph sz="quarter" idx="14" hasCustomPrompt="1"/>
          </p:nvPr>
        </p:nvSpPr>
        <p:spPr>
          <a:xfrm>
            <a:off x="423424" y="6157444"/>
            <a:ext cx="11887200" cy="5150995"/>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29" name="Text Placeholder 25"/>
          <p:cNvSpPr>
            <a:spLocks noGrp="1"/>
          </p:cNvSpPr>
          <p:nvPr>
            <p:ph type="body" sz="quarter" idx="15" hasCustomPrompt="1"/>
          </p:nvPr>
        </p:nvSpPr>
        <p:spPr>
          <a:xfrm>
            <a:off x="25148326" y="5285237"/>
            <a:ext cx="11887200" cy="859098"/>
          </a:xfrm>
          <a:prstGeom prst="rect">
            <a:avLst/>
          </a:prstGeom>
        </p:spPr>
        <p:txBody>
          <a:bodyPr vert="horz" anchor="ctr"/>
          <a:lstStyle>
            <a:lvl1pPr marL="0" indent="0" algn="ctr">
              <a:buNone/>
              <a:defRPr sz="4000" u="sng" baseline="0"/>
            </a:lvl1pPr>
          </a:lstStyle>
          <a:p>
            <a:pPr lvl="0"/>
            <a:r>
              <a:rPr lang="en-US" sz="4000" dirty="0"/>
              <a:t>Conclusion (click to edit)</a:t>
            </a:r>
            <a:endParaRPr lang="en-US" dirty="0"/>
          </a:p>
        </p:txBody>
      </p:sp>
      <p:sp>
        <p:nvSpPr>
          <p:cNvPr id="31" name="Text Placeholder 25"/>
          <p:cNvSpPr>
            <a:spLocks noGrp="1"/>
          </p:cNvSpPr>
          <p:nvPr>
            <p:ph type="body" sz="quarter" idx="17" hasCustomPrompt="1"/>
          </p:nvPr>
        </p:nvSpPr>
        <p:spPr>
          <a:xfrm>
            <a:off x="423424" y="11339797"/>
            <a:ext cx="11887200" cy="859098"/>
          </a:xfrm>
          <a:prstGeom prst="rect">
            <a:avLst/>
          </a:prstGeom>
        </p:spPr>
        <p:txBody>
          <a:bodyPr vert="horz" anchor="ctr"/>
          <a:lstStyle>
            <a:lvl1pPr marL="0" indent="0" algn="ctr">
              <a:buNone/>
              <a:defRPr sz="4000" u="sng" baseline="0"/>
            </a:lvl1pPr>
          </a:lstStyle>
          <a:p>
            <a:pPr lvl="0"/>
            <a:r>
              <a:rPr lang="en-US" sz="4000" dirty="0"/>
              <a:t>Methods (click to edit)</a:t>
            </a:r>
            <a:endParaRPr lang="en-US" dirty="0"/>
          </a:p>
        </p:txBody>
      </p:sp>
      <p:sp>
        <p:nvSpPr>
          <p:cNvPr id="32" name="Content Placeholder 27"/>
          <p:cNvSpPr>
            <a:spLocks noGrp="1"/>
          </p:cNvSpPr>
          <p:nvPr>
            <p:ph sz="quarter" idx="18" hasCustomPrompt="1"/>
          </p:nvPr>
        </p:nvSpPr>
        <p:spPr>
          <a:xfrm>
            <a:off x="423424" y="12198895"/>
            <a:ext cx="11887200" cy="8629103"/>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34" name="Content Placeholder 27"/>
          <p:cNvSpPr>
            <a:spLocks noGrp="1"/>
          </p:cNvSpPr>
          <p:nvPr>
            <p:ph sz="quarter" idx="20" hasCustomPrompt="1"/>
          </p:nvPr>
        </p:nvSpPr>
        <p:spPr>
          <a:xfrm>
            <a:off x="25148326" y="6161001"/>
            <a:ext cx="11887200" cy="8223760"/>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35" name="Text Placeholder 25"/>
          <p:cNvSpPr>
            <a:spLocks noGrp="1"/>
          </p:cNvSpPr>
          <p:nvPr>
            <p:ph type="body" sz="quarter" idx="21" hasCustomPrompt="1"/>
          </p:nvPr>
        </p:nvSpPr>
        <p:spPr>
          <a:xfrm>
            <a:off x="25148326" y="14447477"/>
            <a:ext cx="11887200" cy="859098"/>
          </a:xfrm>
          <a:prstGeom prst="rect">
            <a:avLst/>
          </a:prstGeom>
        </p:spPr>
        <p:txBody>
          <a:bodyPr vert="horz" anchor="ctr"/>
          <a:lstStyle>
            <a:lvl1pPr marL="0" indent="0" algn="ctr">
              <a:buNone/>
              <a:defRPr sz="4000" u="sng" baseline="0"/>
            </a:lvl1pPr>
          </a:lstStyle>
          <a:p>
            <a:pPr lvl="0"/>
            <a:r>
              <a:rPr lang="en-US" sz="4000" dirty="0"/>
              <a:t>References (click to edit)</a:t>
            </a:r>
            <a:endParaRPr lang="en-US" dirty="0"/>
          </a:p>
        </p:txBody>
      </p:sp>
      <p:sp>
        <p:nvSpPr>
          <p:cNvPr id="36" name="Content Placeholder 27"/>
          <p:cNvSpPr>
            <a:spLocks noGrp="1"/>
          </p:cNvSpPr>
          <p:nvPr>
            <p:ph sz="quarter" idx="22" hasCustomPrompt="1"/>
          </p:nvPr>
        </p:nvSpPr>
        <p:spPr>
          <a:xfrm>
            <a:off x="25196882" y="15290694"/>
            <a:ext cx="11887200" cy="5537304"/>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15" name="Text Placeholder 25"/>
          <p:cNvSpPr>
            <a:spLocks noGrp="1"/>
          </p:cNvSpPr>
          <p:nvPr>
            <p:ph type="body" sz="quarter" idx="23" hasCustomPrompt="1"/>
          </p:nvPr>
        </p:nvSpPr>
        <p:spPr>
          <a:xfrm>
            <a:off x="12801602" y="5285237"/>
            <a:ext cx="11887200" cy="859098"/>
          </a:xfrm>
          <a:prstGeom prst="rect">
            <a:avLst/>
          </a:prstGeom>
        </p:spPr>
        <p:txBody>
          <a:bodyPr vert="horz" anchor="ctr"/>
          <a:lstStyle>
            <a:lvl1pPr marL="0" indent="0" algn="ctr">
              <a:buNone/>
              <a:defRPr sz="4000" u="sng" baseline="0"/>
            </a:lvl1pPr>
          </a:lstStyle>
          <a:p>
            <a:pPr lvl="0"/>
            <a:r>
              <a:rPr lang="en-US" sz="4000" dirty="0"/>
              <a:t>Results (click to edit)</a:t>
            </a:r>
            <a:endParaRPr lang="en-US" dirty="0"/>
          </a:p>
        </p:txBody>
      </p:sp>
      <p:sp>
        <p:nvSpPr>
          <p:cNvPr id="17" name="Content Placeholder 27"/>
          <p:cNvSpPr>
            <a:spLocks noGrp="1"/>
          </p:cNvSpPr>
          <p:nvPr>
            <p:ph sz="quarter" idx="24" hasCustomPrompt="1"/>
          </p:nvPr>
        </p:nvSpPr>
        <p:spPr>
          <a:xfrm>
            <a:off x="12801602" y="6157444"/>
            <a:ext cx="11887200" cy="14639196"/>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Tree>
    <p:extLst>
      <p:ext uri="{BB962C8B-B14F-4D97-AF65-F5344CB8AC3E}">
        <p14:creationId xmlns:p14="http://schemas.microsoft.com/office/powerpoint/2010/main" val="183002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8897" y="836615"/>
            <a:ext cx="26392606" cy="1386075"/>
          </a:xfrm>
          <a:prstGeom prst="rect">
            <a:avLst/>
          </a:prstGeom>
        </p:spPr>
        <p:txBody>
          <a:bodyPr vert="horz" anchor="ctr"/>
          <a:lstStyle>
            <a:lvl1pPr marL="0" indent="0" algn="ctr">
              <a:buNone/>
              <a:defRPr sz="7200" baseline="0">
                <a:solidFill>
                  <a:srgbClr val="FFFFFF"/>
                </a:solidFill>
              </a:defRPr>
            </a:lvl1pPr>
          </a:lstStyle>
          <a:p>
            <a:pPr lvl="0"/>
            <a:r>
              <a:rPr lang="en-US" dirty="0"/>
              <a:t>Click to add Title</a:t>
            </a:r>
          </a:p>
        </p:txBody>
      </p:sp>
      <p:sp>
        <p:nvSpPr>
          <p:cNvPr id="19" name="Text Placeholder 17"/>
          <p:cNvSpPr>
            <a:spLocks noGrp="1"/>
          </p:cNvSpPr>
          <p:nvPr>
            <p:ph type="body" sz="quarter" idx="11" hasCustomPrompt="1"/>
          </p:nvPr>
        </p:nvSpPr>
        <p:spPr>
          <a:xfrm>
            <a:off x="5548897" y="2222690"/>
            <a:ext cx="26392606" cy="992272"/>
          </a:xfrm>
          <a:prstGeom prst="rect">
            <a:avLst/>
          </a:prstGeom>
        </p:spPr>
        <p:txBody>
          <a:bodyPr vert="horz" anchor="ctr"/>
          <a:lstStyle>
            <a:lvl1pPr marL="0" indent="0" algn="ctr">
              <a:buNone/>
              <a:defRPr sz="5400" baseline="0">
                <a:solidFill>
                  <a:srgbClr val="FFFFFF"/>
                </a:solidFill>
              </a:defRPr>
            </a:lvl1pPr>
          </a:lstStyle>
          <a:p>
            <a:pPr lvl="0"/>
            <a:r>
              <a:rPr lang="en-US" dirty="0"/>
              <a:t>Click to add authors</a:t>
            </a:r>
          </a:p>
        </p:txBody>
      </p:sp>
      <p:sp>
        <p:nvSpPr>
          <p:cNvPr id="20" name="Text Placeholder 17"/>
          <p:cNvSpPr>
            <a:spLocks noGrp="1"/>
          </p:cNvSpPr>
          <p:nvPr>
            <p:ph type="body" sz="quarter" idx="12" hasCustomPrompt="1"/>
          </p:nvPr>
        </p:nvSpPr>
        <p:spPr>
          <a:xfrm>
            <a:off x="5548897" y="3214962"/>
            <a:ext cx="26392606" cy="992272"/>
          </a:xfrm>
          <a:prstGeom prst="rect">
            <a:avLst/>
          </a:prstGeom>
        </p:spPr>
        <p:txBody>
          <a:bodyPr vert="horz" anchor="ctr"/>
          <a:lstStyle>
            <a:lvl1pPr marL="0" indent="0" algn="ctr">
              <a:buNone/>
              <a:defRPr sz="4400" baseline="0">
                <a:solidFill>
                  <a:srgbClr val="FFFFFF"/>
                </a:solidFill>
              </a:defRPr>
            </a:lvl1pPr>
          </a:lstStyle>
          <a:p>
            <a:pPr lvl="0"/>
            <a:r>
              <a:rPr lang="en-US" dirty="0"/>
              <a:t>Click here to add affiliations</a:t>
            </a:r>
          </a:p>
        </p:txBody>
      </p:sp>
      <p:sp>
        <p:nvSpPr>
          <p:cNvPr id="26" name="Text Placeholder 25"/>
          <p:cNvSpPr>
            <a:spLocks noGrp="1"/>
          </p:cNvSpPr>
          <p:nvPr>
            <p:ph type="body" sz="quarter" idx="13" hasCustomPrompt="1"/>
          </p:nvPr>
        </p:nvSpPr>
        <p:spPr>
          <a:xfrm>
            <a:off x="423424" y="5262831"/>
            <a:ext cx="11887200" cy="881505"/>
          </a:xfrm>
          <a:prstGeom prst="rect">
            <a:avLst/>
          </a:prstGeom>
          <a:solidFill>
            <a:schemeClr val="tx2">
              <a:lumMod val="75000"/>
            </a:schemeClr>
          </a:solidFill>
        </p:spPr>
        <p:txBody>
          <a:bodyPr vert="horz" anchor="ctr"/>
          <a:lstStyle>
            <a:lvl1pPr marL="0" indent="0" algn="ctr">
              <a:buNone/>
              <a:defRPr sz="4000" u="sng" baseline="0">
                <a:solidFill>
                  <a:srgbClr val="FFFFFF"/>
                </a:solidFill>
              </a:defRPr>
            </a:lvl1pPr>
          </a:lstStyle>
          <a:p>
            <a:pPr lvl="0"/>
            <a:r>
              <a:rPr lang="en-US" sz="4000" dirty="0"/>
              <a:t>Introduction/Abstract (click to edit)</a:t>
            </a:r>
            <a:endParaRPr lang="en-US" dirty="0"/>
          </a:p>
        </p:txBody>
      </p:sp>
      <p:sp>
        <p:nvSpPr>
          <p:cNvPr id="28" name="Content Placeholder 27"/>
          <p:cNvSpPr>
            <a:spLocks noGrp="1"/>
          </p:cNvSpPr>
          <p:nvPr>
            <p:ph sz="quarter" idx="14" hasCustomPrompt="1"/>
          </p:nvPr>
        </p:nvSpPr>
        <p:spPr>
          <a:xfrm>
            <a:off x="423424" y="6157444"/>
            <a:ext cx="11887200" cy="5150995"/>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29" name="Text Placeholder 25"/>
          <p:cNvSpPr>
            <a:spLocks noGrp="1"/>
          </p:cNvSpPr>
          <p:nvPr>
            <p:ph type="body" sz="quarter" idx="15" hasCustomPrompt="1"/>
          </p:nvPr>
        </p:nvSpPr>
        <p:spPr>
          <a:xfrm>
            <a:off x="25148326" y="5285237"/>
            <a:ext cx="118872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a:t>Conclusion (click to edit)</a:t>
            </a:r>
            <a:endParaRPr lang="en-US" dirty="0"/>
          </a:p>
        </p:txBody>
      </p:sp>
      <p:sp>
        <p:nvSpPr>
          <p:cNvPr id="31" name="Text Placeholder 25"/>
          <p:cNvSpPr>
            <a:spLocks noGrp="1"/>
          </p:cNvSpPr>
          <p:nvPr>
            <p:ph type="body" sz="quarter" idx="17" hasCustomPrompt="1"/>
          </p:nvPr>
        </p:nvSpPr>
        <p:spPr>
          <a:xfrm>
            <a:off x="423424" y="11339797"/>
            <a:ext cx="118872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a:t>Methods (click to edit)</a:t>
            </a:r>
            <a:endParaRPr lang="en-US" dirty="0"/>
          </a:p>
        </p:txBody>
      </p:sp>
      <p:sp>
        <p:nvSpPr>
          <p:cNvPr id="32" name="Content Placeholder 27"/>
          <p:cNvSpPr>
            <a:spLocks noGrp="1"/>
          </p:cNvSpPr>
          <p:nvPr>
            <p:ph sz="quarter" idx="18" hasCustomPrompt="1"/>
          </p:nvPr>
        </p:nvSpPr>
        <p:spPr>
          <a:xfrm>
            <a:off x="423424" y="12198895"/>
            <a:ext cx="11887200" cy="8629103"/>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34" name="Content Placeholder 27"/>
          <p:cNvSpPr>
            <a:spLocks noGrp="1"/>
          </p:cNvSpPr>
          <p:nvPr>
            <p:ph sz="quarter" idx="20" hasCustomPrompt="1"/>
          </p:nvPr>
        </p:nvSpPr>
        <p:spPr>
          <a:xfrm>
            <a:off x="25148326" y="6161001"/>
            <a:ext cx="11887200" cy="8223760"/>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35" name="Text Placeholder 25"/>
          <p:cNvSpPr>
            <a:spLocks noGrp="1"/>
          </p:cNvSpPr>
          <p:nvPr>
            <p:ph type="body" sz="quarter" idx="21" hasCustomPrompt="1"/>
          </p:nvPr>
        </p:nvSpPr>
        <p:spPr>
          <a:xfrm>
            <a:off x="25148326" y="14447477"/>
            <a:ext cx="118872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a:t>References (click to edit)</a:t>
            </a:r>
            <a:endParaRPr lang="en-US" dirty="0"/>
          </a:p>
        </p:txBody>
      </p:sp>
      <p:sp>
        <p:nvSpPr>
          <p:cNvPr id="36" name="Content Placeholder 27"/>
          <p:cNvSpPr>
            <a:spLocks noGrp="1"/>
          </p:cNvSpPr>
          <p:nvPr>
            <p:ph sz="quarter" idx="22" hasCustomPrompt="1"/>
          </p:nvPr>
        </p:nvSpPr>
        <p:spPr>
          <a:xfrm>
            <a:off x="25196882" y="15290694"/>
            <a:ext cx="11887200" cy="5537304"/>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15" name="Text Placeholder 25"/>
          <p:cNvSpPr>
            <a:spLocks noGrp="1"/>
          </p:cNvSpPr>
          <p:nvPr>
            <p:ph type="body" sz="quarter" idx="23" hasCustomPrompt="1"/>
          </p:nvPr>
        </p:nvSpPr>
        <p:spPr>
          <a:xfrm>
            <a:off x="12801602" y="5285237"/>
            <a:ext cx="118872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a:t>Results (click to edit)</a:t>
            </a:r>
            <a:endParaRPr lang="en-US" dirty="0"/>
          </a:p>
        </p:txBody>
      </p:sp>
      <p:sp>
        <p:nvSpPr>
          <p:cNvPr id="17" name="Content Placeholder 27"/>
          <p:cNvSpPr>
            <a:spLocks noGrp="1"/>
          </p:cNvSpPr>
          <p:nvPr>
            <p:ph sz="quarter" idx="24" hasCustomPrompt="1"/>
          </p:nvPr>
        </p:nvSpPr>
        <p:spPr>
          <a:xfrm>
            <a:off x="12801602" y="6157444"/>
            <a:ext cx="11887200" cy="14639196"/>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Tree>
    <p:extLst>
      <p:ext uri="{BB962C8B-B14F-4D97-AF65-F5344CB8AC3E}">
        <p14:creationId xmlns:p14="http://schemas.microsoft.com/office/powerpoint/2010/main" val="107685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8897" y="836615"/>
            <a:ext cx="26392606" cy="1386075"/>
          </a:xfrm>
          <a:prstGeom prst="rect">
            <a:avLst/>
          </a:prstGeom>
        </p:spPr>
        <p:txBody>
          <a:bodyPr vert="horz" anchor="ctr"/>
          <a:lstStyle>
            <a:lvl1pPr marL="0" indent="0" algn="ctr">
              <a:buNone/>
              <a:defRPr sz="7200" baseline="0">
                <a:solidFill>
                  <a:srgbClr val="FFFFFF"/>
                </a:solidFill>
              </a:defRPr>
            </a:lvl1pPr>
          </a:lstStyle>
          <a:p>
            <a:pPr lvl="0"/>
            <a:r>
              <a:rPr lang="en-US" dirty="0"/>
              <a:t>Click to add Title</a:t>
            </a:r>
          </a:p>
        </p:txBody>
      </p:sp>
      <p:sp>
        <p:nvSpPr>
          <p:cNvPr id="19" name="Text Placeholder 17"/>
          <p:cNvSpPr>
            <a:spLocks noGrp="1"/>
          </p:cNvSpPr>
          <p:nvPr>
            <p:ph type="body" sz="quarter" idx="11" hasCustomPrompt="1"/>
          </p:nvPr>
        </p:nvSpPr>
        <p:spPr>
          <a:xfrm>
            <a:off x="5548897" y="2222690"/>
            <a:ext cx="26392606" cy="992272"/>
          </a:xfrm>
          <a:prstGeom prst="rect">
            <a:avLst/>
          </a:prstGeom>
        </p:spPr>
        <p:txBody>
          <a:bodyPr vert="horz" anchor="ctr"/>
          <a:lstStyle>
            <a:lvl1pPr marL="0" indent="0" algn="ctr">
              <a:buNone/>
              <a:defRPr sz="5400" baseline="0">
                <a:solidFill>
                  <a:srgbClr val="FFFFFF"/>
                </a:solidFill>
              </a:defRPr>
            </a:lvl1pPr>
          </a:lstStyle>
          <a:p>
            <a:pPr lvl="0"/>
            <a:r>
              <a:rPr lang="en-US" dirty="0"/>
              <a:t>Click to add authors</a:t>
            </a:r>
          </a:p>
        </p:txBody>
      </p:sp>
      <p:sp>
        <p:nvSpPr>
          <p:cNvPr id="20" name="Text Placeholder 17"/>
          <p:cNvSpPr>
            <a:spLocks noGrp="1"/>
          </p:cNvSpPr>
          <p:nvPr>
            <p:ph type="body" sz="quarter" idx="12" hasCustomPrompt="1"/>
          </p:nvPr>
        </p:nvSpPr>
        <p:spPr>
          <a:xfrm>
            <a:off x="5548897" y="3214962"/>
            <a:ext cx="26392606" cy="992272"/>
          </a:xfrm>
          <a:prstGeom prst="rect">
            <a:avLst/>
          </a:prstGeom>
        </p:spPr>
        <p:txBody>
          <a:bodyPr vert="horz" anchor="ctr"/>
          <a:lstStyle>
            <a:lvl1pPr marL="0" indent="0" algn="ctr">
              <a:buNone/>
              <a:defRPr sz="4400" baseline="0">
                <a:solidFill>
                  <a:srgbClr val="FFFFFF"/>
                </a:solidFill>
              </a:defRPr>
            </a:lvl1pPr>
          </a:lstStyle>
          <a:p>
            <a:pPr lvl="0"/>
            <a:r>
              <a:rPr lang="en-US" dirty="0"/>
              <a:t>Click here to add affiliations</a:t>
            </a:r>
          </a:p>
        </p:txBody>
      </p:sp>
      <p:sp>
        <p:nvSpPr>
          <p:cNvPr id="26" name="Text Placeholder 25"/>
          <p:cNvSpPr>
            <a:spLocks noGrp="1"/>
          </p:cNvSpPr>
          <p:nvPr>
            <p:ph type="body" sz="quarter" idx="13" hasCustomPrompt="1"/>
          </p:nvPr>
        </p:nvSpPr>
        <p:spPr>
          <a:xfrm>
            <a:off x="939369" y="5262831"/>
            <a:ext cx="173736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a:t>Introduction/Abstract (click to edit)</a:t>
            </a:r>
            <a:endParaRPr lang="en-US" dirty="0"/>
          </a:p>
        </p:txBody>
      </p:sp>
      <p:sp>
        <p:nvSpPr>
          <p:cNvPr id="28" name="Content Placeholder 27"/>
          <p:cNvSpPr>
            <a:spLocks noGrp="1"/>
          </p:cNvSpPr>
          <p:nvPr>
            <p:ph sz="quarter" idx="14" hasCustomPrompt="1"/>
          </p:nvPr>
        </p:nvSpPr>
        <p:spPr>
          <a:xfrm>
            <a:off x="920693" y="6148211"/>
            <a:ext cx="17373600" cy="5150995"/>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29" name="Text Placeholder 25"/>
          <p:cNvSpPr>
            <a:spLocks noGrp="1"/>
          </p:cNvSpPr>
          <p:nvPr>
            <p:ph type="body" sz="quarter" idx="15" hasCustomPrompt="1"/>
          </p:nvPr>
        </p:nvSpPr>
        <p:spPr>
          <a:xfrm>
            <a:off x="19204725" y="12635798"/>
            <a:ext cx="173736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a:t>Conclusion (click to edit)</a:t>
            </a:r>
            <a:endParaRPr lang="en-US" dirty="0"/>
          </a:p>
        </p:txBody>
      </p:sp>
      <p:sp>
        <p:nvSpPr>
          <p:cNvPr id="31" name="Text Placeholder 25"/>
          <p:cNvSpPr>
            <a:spLocks noGrp="1"/>
          </p:cNvSpPr>
          <p:nvPr>
            <p:ph type="body" sz="quarter" idx="17" hasCustomPrompt="1"/>
          </p:nvPr>
        </p:nvSpPr>
        <p:spPr>
          <a:xfrm>
            <a:off x="920693" y="11339797"/>
            <a:ext cx="173736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a:t>Methods (click to edit)</a:t>
            </a:r>
            <a:endParaRPr lang="en-US" dirty="0"/>
          </a:p>
        </p:txBody>
      </p:sp>
      <p:sp>
        <p:nvSpPr>
          <p:cNvPr id="32" name="Content Placeholder 27"/>
          <p:cNvSpPr>
            <a:spLocks noGrp="1"/>
          </p:cNvSpPr>
          <p:nvPr>
            <p:ph sz="quarter" idx="18" hasCustomPrompt="1"/>
          </p:nvPr>
        </p:nvSpPr>
        <p:spPr>
          <a:xfrm>
            <a:off x="920693" y="12198895"/>
            <a:ext cx="17373600" cy="8629103"/>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34" name="Content Placeholder 27"/>
          <p:cNvSpPr>
            <a:spLocks noGrp="1"/>
          </p:cNvSpPr>
          <p:nvPr>
            <p:ph sz="quarter" idx="20" hasCustomPrompt="1"/>
          </p:nvPr>
        </p:nvSpPr>
        <p:spPr>
          <a:xfrm>
            <a:off x="19204725" y="13494897"/>
            <a:ext cx="17373600" cy="3705351"/>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35" name="Text Placeholder 25"/>
          <p:cNvSpPr>
            <a:spLocks noGrp="1"/>
          </p:cNvSpPr>
          <p:nvPr>
            <p:ph type="body" sz="quarter" idx="21" hasCustomPrompt="1"/>
          </p:nvPr>
        </p:nvSpPr>
        <p:spPr>
          <a:xfrm>
            <a:off x="19204725" y="17200248"/>
            <a:ext cx="173736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a:t>References (click to edit)</a:t>
            </a:r>
            <a:endParaRPr lang="en-US" dirty="0"/>
          </a:p>
        </p:txBody>
      </p:sp>
      <p:sp>
        <p:nvSpPr>
          <p:cNvPr id="36" name="Content Placeholder 27"/>
          <p:cNvSpPr>
            <a:spLocks noGrp="1"/>
          </p:cNvSpPr>
          <p:nvPr>
            <p:ph sz="quarter" idx="22" hasCustomPrompt="1"/>
          </p:nvPr>
        </p:nvSpPr>
        <p:spPr>
          <a:xfrm>
            <a:off x="19204725" y="18059346"/>
            <a:ext cx="17373600" cy="2768652"/>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15" name="Text Placeholder 25"/>
          <p:cNvSpPr>
            <a:spLocks noGrp="1"/>
          </p:cNvSpPr>
          <p:nvPr>
            <p:ph type="body" sz="quarter" idx="23" hasCustomPrompt="1"/>
          </p:nvPr>
        </p:nvSpPr>
        <p:spPr>
          <a:xfrm>
            <a:off x="19204725" y="5285237"/>
            <a:ext cx="173736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a:t>Results (click to edit)</a:t>
            </a:r>
            <a:endParaRPr lang="en-US" dirty="0"/>
          </a:p>
        </p:txBody>
      </p:sp>
      <p:sp>
        <p:nvSpPr>
          <p:cNvPr id="17" name="Content Placeholder 27"/>
          <p:cNvSpPr>
            <a:spLocks noGrp="1"/>
          </p:cNvSpPr>
          <p:nvPr>
            <p:ph sz="quarter" idx="24" hasCustomPrompt="1"/>
          </p:nvPr>
        </p:nvSpPr>
        <p:spPr>
          <a:xfrm>
            <a:off x="19204725" y="6144335"/>
            <a:ext cx="17373600" cy="6491463"/>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Tree>
    <p:extLst>
      <p:ext uri="{BB962C8B-B14F-4D97-AF65-F5344CB8AC3E}">
        <p14:creationId xmlns:p14="http://schemas.microsoft.com/office/powerpoint/2010/main" val="362138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8897" y="836615"/>
            <a:ext cx="26392606" cy="1386075"/>
          </a:xfrm>
          <a:prstGeom prst="rect">
            <a:avLst/>
          </a:prstGeom>
        </p:spPr>
        <p:txBody>
          <a:bodyPr vert="horz" anchor="ctr"/>
          <a:lstStyle>
            <a:lvl1pPr marL="0" indent="0" algn="ctr">
              <a:buNone/>
              <a:defRPr sz="7200" baseline="0">
                <a:solidFill>
                  <a:srgbClr val="FFFFFF"/>
                </a:solidFill>
              </a:defRPr>
            </a:lvl1pPr>
          </a:lstStyle>
          <a:p>
            <a:pPr lvl="0"/>
            <a:r>
              <a:rPr lang="en-US" dirty="0"/>
              <a:t>Click to add Title</a:t>
            </a:r>
          </a:p>
        </p:txBody>
      </p:sp>
      <p:sp>
        <p:nvSpPr>
          <p:cNvPr id="19" name="Text Placeholder 17"/>
          <p:cNvSpPr>
            <a:spLocks noGrp="1"/>
          </p:cNvSpPr>
          <p:nvPr>
            <p:ph type="body" sz="quarter" idx="11" hasCustomPrompt="1"/>
          </p:nvPr>
        </p:nvSpPr>
        <p:spPr>
          <a:xfrm>
            <a:off x="5548897" y="2222690"/>
            <a:ext cx="26392606" cy="992272"/>
          </a:xfrm>
          <a:prstGeom prst="rect">
            <a:avLst/>
          </a:prstGeom>
        </p:spPr>
        <p:txBody>
          <a:bodyPr vert="horz" anchor="ctr"/>
          <a:lstStyle>
            <a:lvl1pPr marL="0" indent="0" algn="ctr">
              <a:buNone/>
              <a:defRPr sz="5400" baseline="0">
                <a:solidFill>
                  <a:srgbClr val="FFFFFF"/>
                </a:solidFill>
              </a:defRPr>
            </a:lvl1pPr>
          </a:lstStyle>
          <a:p>
            <a:pPr lvl="0"/>
            <a:r>
              <a:rPr lang="en-US" dirty="0"/>
              <a:t>Click to add authors</a:t>
            </a:r>
          </a:p>
        </p:txBody>
      </p:sp>
      <p:sp>
        <p:nvSpPr>
          <p:cNvPr id="20" name="Text Placeholder 17"/>
          <p:cNvSpPr>
            <a:spLocks noGrp="1"/>
          </p:cNvSpPr>
          <p:nvPr>
            <p:ph type="body" sz="quarter" idx="12" hasCustomPrompt="1"/>
          </p:nvPr>
        </p:nvSpPr>
        <p:spPr>
          <a:xfrm>
            <a:off x="5548897" y="3214962"/>
            <a:ext cx="26392606" cy="992272"/>
          </a:xfrm>
          <a:prstGeom prst="rect">
            <a:avLst/>
          </a:prstGeom>
        </p:spPr>
        <p:txBody>
          <a:bodyPr vert="horz" anchor="ctr"/>
          <a:lstStyle>
            <a:lvl1pPr marL="0" indent="0" algn="ctr">
              <a:buNone/>
              <a:defRPr sz="4400" baseline="0">
                <a:solidFill>
                  <a:srgbClr val="FFFFFF"/>
                </a:solidFill>
              </a:defRPr>
            </a:lvl1pPr>
          </a:lstStyle>
          <a:p>
            <a:pPr lvl="0"/>
            <a:r>
              <a:rPr lang="en-US" dirty="0"/>
              <a:t>Click here to add affiliations</a:t>
            </a:r>
          </a:p>
        </p:txBody>
      </p:sp>
      <p:sp>
        <p:nvSpPr>
          <p:cNvPr id="26" name="Text Placeholder 25"/>
          <p:cNvSpPr>
            <a:spLocks noGrp="1"/>
          </p:cNvSpPr>
          <p:nvPr>
            <p:ph type="body" sz="quarter" idx="13" hasCustomPrompt="1"/>
          </p:nvPr>
        </p:nvSpPr>
        <p:spPr>
          <a:xfrm>
            <a:off x="815009" y="5262831"/>
            <a:ext cx="35860383"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a:t>Introduction/Abstract (click to edit)</a:t>
            </a:r>
            <a:endParaRPr lang="en-US" dirty="0"/>
          </a:p>
        </p:txBody>
      </p:sp>
      <p:sp>
        <p:nvSpPr>
          <p:cNvPr id="28" name="Content Placeholder 27"/>
          <p:cNvSpPr>
            <a:spLocks noGrp="1"/>
          </p:cNvSpPr>
          <p:nvPr>
            <p:ph sz="quarter" idx="14" hasCustomPrompt="1"/>
          </p:nvPr>
        </p:nvSpPr>
        <p:spPr>
          <a:xfrm>
            <a:off x="806520" y="6140664"/>
            <a:ext cx="17604188" cy="3334215"/>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29" name="Text Placeholder 25"/>
          <p:cNvSpPr>
            <a:spLocks noGrp="1"/>
          </p:cNvSpPr>
          <p:nvPr>
            <p:ph type="body" sz="quarter" idx="15" hasCustomPrompt="1"/>
          </p:nvPr>
        </p:nvSpPr>
        <p:spPr>
          <a:xfrm>
            <a:off x="22637612" y="12489949"/>
            <a:ext cx="13940713"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a:t>Conclusion (click to edit)</a:t>
            </a:r>
            <a:endParaRPr lang="en-US" dirty="0"/>
          </a:p>
        </p:txBody>
      </p:sp>
      <p:sp>
        <p:nvSpPr>
          <p:cNvPr id="31" name="Text Placeholder 25"/>
          <p:cNvSpPr>
            <a:spLocks noGrp="1"/>
          </p:cNvSpPr>
          <p:nvPr>
            <p:ph type="body" sz="quarter" idx="17" hasCustomPrompt="1"/>
          </p:nvPr>
        </p:nvSpPr>
        <p:spPr>
          <a:xfrm>
            <a:off x="806520" y="9474879"/>
            <a:ext cx="35771805"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a:t>Methods (click to edit)</a:t>
            </a:r>
            <a:endParaRPr lang="en-US" dirty="0"/>
          </a:p>
        </p:txBody>
      </p:sp>
      <p:sp>
        <p:nvSpPr>
          <p:cNvPr id="34" name="Content Placeholder 27"/>
          <p:cNvSpPr>
            <a:spLocks noGrp="1"/>
          </p:cNvSpPr>
          <p:nvPr>
            <p:ph sz="quarter" idx="20" hasCustomPrompt="1"/>
          </p:nvPr>
        </p:nvSpPr>
        <p:spPr>
          <a:xfrm>
            <a:off x="22637612" y="13340627"/>
            <a:ext cx="13952018" cy="4561522"/>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35" name="Text Placeholder 25"/>
          <p:cNvSpPr>
            <a:spLocks noGrp="1"/>
          </p:cNvSpPr>
          <p:nvPr>
            <p:ph type="body" sz="quarter" idx="21" hasCustomPrompt="1"/>
          </p:nvPr>
        </p:nvSpPr>
        <p:spPr>
          <a:xfrm>
            <a:off x="22637611" y="17902149"/>
            <a:ext cx="1403778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a:t>References (click to edit)</a:t>
            </a:r>
            <a:endParaRPr lang="en-US" dirty="0"/>
          </a:p>
        </p:txBody>
      </p:sp>
      <p:sp>
        <p:nvSpPr>
          <p:cNvPr id="36" name="Content Placeholder 27"/>
          <p:cNvSpPr>
            <a:spLocks noGrp="1"/>
          </p:cNvSpPr>
          <p:nvPr>
            <p:ph sz="quarter" idx="22" hasCustomPrompt="1"/>
          </p:nvPr>
        </p:nvSpPr>
        <p:spPr>
          <a:xfrm>
            <a:off x="22637612" y="18761248"/>
            <a:ext cx="13940713" cy="2066750"/>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15" name="Text Placeholder 25"/>
          <p:cNvSpPr>
            <a:spLocks noGrp="1"/>
          </p:cNvSpPr>
          <p:nvPr>
            <p:ph type="body" sz="quarter" idx="23" hasCustomPrompt="1"/>
          </p:nvPr>
        </p:nvSpPr>
        <p:spPr>
          <a:xfrm>
            <a:off x="600331" y="12489949"/>
            <a:ext cx="20729129"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a:t>Results (click to edit)</a:t>
            </a:r>
            <a:endParaRPr lang="en-US" dirty="0"/>
          </a:p>
        </p:txBody>
      </p:sp>
      <p:sp>
        <p:nvSpPr>
          <p:cNvPr id="17" name="Content Placeholder 27"/>
          <p:cNvSpPr>
            <a:spLocks noGrp="1"/>
          </p:cNvSpPr>
          <p:nvPr>
            <p:ph sz="quarter" idx="24" hasCustomPrompt="1"/>
          </p:nvPr>
        </p:nvSpPr>
        <p:spPr>
          <a:xfrm>
            <a:off x="600331" y="13349047"/>
            <a:ext cx="20729129" cy="7478951"/>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16" name="Content Placeholder 27"/>
          <p:cNvSpPr>
            <a:spLocks noGrp="1"/>
          </p:cNvSpPr>
          <p:nvPr>
            <p:ph sz="quarter" idx="25" hasCustomPrompt="1"/>
          </p:nvPr>
        </p:nvSpPr>
        <p:spPr>
          <a:xfrm>
            <a:off x="19085568" y="6134640"/>
            <a:ext cx="17589824" cy="3334215"/>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21" name="Content Placeholder 27"/>
          <p:cNvSpPr>
            <a:spLocks noGrp="1"/>
          </p:cNvSpPr>
          <p:nvPr>
            <p:ph sz="quarter" idx="26" hasCustomPrompt="1"/>
          </p:nvPr>
        </p:nvSpPr>
        <p:spPr>
          <a:xfrm>
            <a:off x="806520" y="10353233"/>
            <a:ext cx="17604188" cy="2051824"/>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
        <p:nvSpPr>
          <p:cNvPr id="22" name="Content Placeholder 27"/>
          <p:cNvSpPr>
            <a:spLocks noGrp="1"/>
          </p:cNvSpPr>
          <p:nvPr>
            <p:ph sz="quarter" idx="27" hasCustomPrompt="1"/>
          </p:nvPr>
        </p:nvSpPr>
        <p:spPr>
          <a:xfrm>
            <a:off x="19071203" y="10353233"/>
            <a:ext cx="17604188" cy="2051824"/>
          </a:xfrm>
          <a:prstGeom prst="rect">
            <a:avLst/>
          </a:prstGeom>
        </p:spPr>
        <p:txBody>
          <a:bodyPr vert="horz"/>
          <a:lstStyle>
            <a:lvl1pPr marL="0" indent="0">
              <a:buNone/>
              <a:defRPr sz="2800" baseline="0"/>
            </a:lvl1pPr>
          </a:lstStyle>
          <a:p>
            <a:pPr lvl="0"/>
            <a:r>
              <a:rPr lang="en-US" sz="2800" dirty="0"/>
              <a:t>Click here to insert content</a:t>
            </a:r>
            <a:endParaRPr lang="en-US" dirty="0"/>
          </a:p>
        </p:txBody>
      </p:sp>
    </p:spTree>
    <p:extLst>
      <p:ext uri="{BB962C8B-B14F-4D97-AF65-F5344CB8AC3E}">
        <p14:creationId xmlns:p14="http://schemas.microsoft.com/office/powerpoint/2010/main" val="36867710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0"/>
            <a:ext cx="37490400" cy="4891798"/>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0" y="4891798"/>
              <a:ext cx="37490400" cy="0"/>
            </a:xfrm>
            <a:prstGeom prst="line">
              <a:avLst/>
            </a:prstGeom>
            <a:grpFill/>
            <a:ln w="2540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24" name="Rounded Rectangle 23"/>
          <p:cNvSpPr>
            <a:spLocks/>
          </p:cNvSpPr>
          <p:nvPr userDrawn="1"/>
        </p:nvSpPr>
        <p:spPr>
          <a:xfrm>
            <a:off x="914400" y="5258851"/>
            <a:ext cx="17373600" cy="15545534"/>
          </a:xfrm>
          <a:prstGeom prst="roundRect">
            <a:avLst>
              <a:gd name="adj" fmla="val 6556"/>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5" name="Rounded Rectangle 24"/>
          <p:cNvSpPr>
            <a:spLocks/>
          </p:cNvSpPr>
          <p:nvPr userDrawn="1"/>
        </p:nvSpPr>
        <p:spPr>
          <a:xfrm>
            <a:off x="19202400" y="5258851"/>
            <a:ext cx="17373600" cy="15545534"/>
          </a:xfrm>
          <a:prstGeom prst="roundRect">
            <a:avLst>
              <a:gd name="adj" fmla="val 6556"/>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Tree>
    <p:extLst>
      <p:ext uri="{BB962C8B-B14F-4D97-AF65-F5344CB8AC3E}">
        <p14:creationId xmlns:p14="http://schemas.microsoft.com/office/powerpoint/2010/main" val="3912718737"/>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0"/>
            <a:ext cx="37490400" cy="4891798"/>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0" y="4891798"/>
              <a:ext cx="37490400" cy="0"/>
            </a:xfrm>
            <a:prstGeom prst="line">
              <a:avLst/>
            </a:prstGeom>
            <a:grpFill/>
            <a:ln w="2540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24" name="Rounded Rectangle 23"/>
          <p:cNvSpPr>
            <a:spLocks/>
          </p:cNvSpPr>
          <p:nvPr userDrawn="1"/>
        </p:nvSpPr>
        <p:spPr>
          <a:xfrm>
            <a:off x="457200" y="5258851"/>
            <a:ext cx="36576000" cy="15545534"/>
          </a:xfrm>
          <a:prstGeom prst="roundRect">
            <a:avLst>
              <a:gd name="adj" fmla="val 6556"/>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Tree>
    <p:extLst>
      <p:ext uri="{BB962C8B-B14F-4D97-AF65-F5344CB8AC3E}">
        <p14:creationId xmlns:p14="http://schemas.microsoft.com/office/powerpoint/2010/main" val="790830232"/>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0"/>
            <a:ext cx="37490400" cy="4891798"/>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0" y="4891798"/>
              <a:ext cx="37490400" cy="0"/>
            </a:xfrm>
            <a:prstGeom prst="line">
              <a:avLst/>
            </a:prstGeom>
            <a:grpFill/>
            <a:ln w="2540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09724833"/>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0"/>
            <a:ext cx="37490400" cy="4891798"/>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0" y="4891798"/>
              <a:ext cx="37490400" cy="0"/>
            </a:xfrm>
            <a:prstGeom prst="line">
              <a:avLst/>
            </a:prstGeom>
            <a:grpFill/>
            <a:ln w="2540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74019808"/>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0"/>
            <a:ext cx="37490400" cy="4891798"/>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0" y="4891798"/>
              <a:ext cx="37490400" cy="0"/>
            </a:xfrm>
            <a:prstGeom prst="line">
              <a:avLst/>
            </a:prstGeom>
            <a:grpFill/>
            <a:ln w="2540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1420128"/>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48897" y="420975"/>
            <a:ext cx="30599034" cy="1386075"/>
          </a:xfrm>
        </p:spPr>
        <p:txBody>
          <a:bodyPr/>
          <a:lstStyle/>
          <a:p>
            <a:r>
              <a:rPr lang="en-US" dirty="0"/>
              <a:t>Effect of crystalline silicon dioxide in piglet feed on growth performance with different levels of growth promoters</a:t>
            </a:r>
          </a:p>
        </p:txBody>
      </p:sp>
      <p:sp>
        <p:nvSpPr>
          <p:cNvPr id="3" name="Text Placeholder 2"/>
          <p:cNvSpPr>
            <a:spLocks noGrp="1"/>
          </p:cNvSpPr>
          <p:nvPr>
            <p:ph type="body" sz="quarter" idx="11"/>
          </p:nvPr>
        </p:nvSpPr>
        <p:spPr/>
        <p:txBody>
          <a:bodyPr/>
          <a:lstStyle/>
          <a:p>
            <a:r>
              <a:rPr lang="en-US" dirty="0"/>
              <a:t>Yan Martel </a:t>
            </a:r>
            <a:r>
              <a:rPr lang="en-US" dirty="0" err="1"/>
              <a:t>Kennes</a:t>
            </a:r>
            <a:r>
              <a:rPr lang="en-US" baseline="30000" dirty="0" err="1"/>
              <a:t>a</a:t>
            </a:r>
            <a:r>
              <a:rPr lang="en-US" dirty="0"/>
              <a:t>, Janie </a:t>
            </a:r>
            <a:r>
              <a:rPr lang="en-US" dirty="0" err="1"/>
              <a:t>Lévesque</a:t>
            </a:r>
            <a:r>
              <a:rPr lang="en-US" baseline="30000" dirty="0" err="1"/>
              <a:t>a</a:t>
            </a:r>
            <a:r>
              <a:rPr lang="en-US" dirty="0"/>
              <a:t> and Caroline </a:t>
            </a:r>
            <a:r>
              <a:rPr lang="en-US" dirty="0" err="1"/>
              <a:t>Decaux</a:t>
            </a:r>
            <a:r>
              <a:rPr lang="en-US" baseline="30000" dirty="0" err="1"/>
              <a:t>b</a:t>
            </a:r>
            <a:endParaRPr lang="en-US" baseline="30000" dirty="0"/>
          </a:p>
        </p:txBody>
      </p:sp>
      <p:sp>
        <p:nvSpPr>
          <p:cNvPr id="4" name="Text Placeholder 3"/>
          <p:cNvSpPr>
            <a:spLocks noGrp="1"/>
          </p:cNvSpPr>
          <p:nvPr>
            <p:ph type="body" sz="quarter" idx="12"/>
          </p:nvPr>
        </p:nvSpPr>
        <p:spPr>
          <a:xfrm>
            <a:off x="5548897" y="3214962"/>
            <a:ext cx="26392606" cy="1579598"/>
          </a:xfrm>
        </p:spPr>
        <p:txBody>
          <a:bodyPr/>
          <a:lstStyle/>
          <a:p>
            <a:r>
              <a:rPr lang="en-US" baseline="30000" dirty="0" err="1"/>
              <a:t>a</a:t>
            </a:r>
            <a:r>
              <a:rPr lang="en-US" dirty="0" err="1"/>
              <a:t>Centre</a:t>
            </a:r>
            <a:r>
              <a:rPr lang="en-US" dirty="0"/>
              <a:t> de </a:t>
            </a:r>
            <a:r>
              <a:rPr lang="en-US" dirty="0" err="1"/>
              <a:t>recherche</a:t>
            </a:r>
            <a:r>
              <a:rPr lang="en-US" dirty="0"/>
              <a:t> </a:t>
            </a:r>
            <a:r>
              <a:rPr lang="en-US" dirty="0" err="1"/>
              <a:t>en</a:t>
            </a:r>
            <a:r>
              <a:rPr lang="en-US" dirty="0"/>
              <a:t> sciences </a:t>
            </a:r>
            <a:r>
              <a:rPr lang="en-US" dirty="0" err="1"/>
              <a:t>animales</a:t>
            </a:r>
            <a:r>
              <a:rPr lang="en-US" dirty="0"/>
              <a:t> de Deschambault, Deschambault, Quebec, Canada, 			</a:t>
            </a:r>
            <a:r>
              <a:rPr lang="en-US" baseline="30000" dirty="0" err="1"/>
              <a:t>b</a:t>
            </a:r>
            <a:r>
              <a:rPr lang="en-US" dirty="0" err="1"/>
              <a:t>Ceresco</a:t>
            </a:r>
            <a:r>
              <a:rPr lang="en-US" dirty="0"/>
              <a:t> Nutrition, St-</a:t>
            </a:r>
            <a:r>
              <a:rPr lang="en-US" dirty="0" err="1"/>
              <a:t>Urbain</a:t>
            </a:r>
            <a:r>
              <a:rPr lang="en-US" dirty="0"/>
              <a:t>-Premier, Quebec, Canada </a:t>
            </a:r>
          </a:p>
        </p:txBody>
      </p:sp>
      <p:sp>
        <p:nvSpPr>
          <p:cNvPr id="5" name="Text Placeholder 4"/>
          <p:cNvSpPr>
            <a:spLocks noGrp="1"/>
          </p:cNvSpPr>
          <p:nvPr>
            <p:ph type="body" sz="quarter" idx="13"/>
          </p:nvPr>
        </p:nvSpPr>
        <p:spPr>
          <a:solidFill>
            <a:srgbClr val="009E47"/>
          </a:solidFill>
        </p:spPr>
        <p:txBody>
          <a:bodyPr/>
          <a:lstStyle/>
          <a:p>
            <a:r>
              <a:rPr lang="en-US" dirty="0"/>
              <a:t>ABSTRACT #16458</a:t>
            </a:r>
          </a:p>
        </p:txBody>
      </p:sp>
      <p:sp>
        <p:nvSpPr>
          <p:cNvPr id="6" name="Content Placeholder 5"/>
          <p:cNvSpPr>
            <a:spLocks noGrp="1"/>
          </p:cNvSpPr>
          <p:nvPr>
            <p:ph sz="quarter" idx="14"/>
          </p:nvPr>
        </p:nvSpPr>
        <p:spPr>
          <a:xfrm>
            <a:off x="987946" y="6351411"/>
            <a:ext cx="17373600" cy="7323949"/>
          </a:xfrm>
        </p:spPr>
        <p:txBody>
          <a:bodyPr/>
          <a:lstStyle/>
          <a:p>
            <a:pPr algn="just"/>
            <a:r>
              <a:rPr lang="en-US" dirty="0"/>
              <a:t>Silicon dioxide is a common mineral that could be found under different forms (crystalline or amorphous) and also found in many clays and diatomaceous earth. The purpose of this trial was to assess, in a factorial 2X2 arrangement, growth performance of piglets reared with a feeding program including, or not, a crystalline silica-based feed supplement (SI) with, or without, antibiotic as growth promoters (AGP; chlortetracycline and high levels of Cu and Zn in Phase 1 and chlortetracycline in Phase 2). All diets were formulated to be </a:t>
            </a:r>
            <a:r>
              <a:rPr lang="en-US" dirty="0" err="1"/>
              <a:t>iso</a:t>
            </a:r>
            <a:r>
              <a:rPr lang="en-US" dirty="0"/>
              <a:t>-caloric and </a:t>
            </a:r>
            <a:r>
              <a:rPr lang="en-US" dirty="0" err="1"/>
              <a:t>iso</a:t>
            </a:r>
            <a:r>
              <a:rPr lang="en-US" dirty="0"/>
              <a:t>-nitrogenous.  An ANOVA was performed on </a:t>
            </a:r>
            <a:r>
              <a:rPr lang="en-US" dirty="0" err="1"/>
              <a:t>zootechnical</a:t>
            </a:r>
            <a:r>
              <a:rPr lang="en-US" dirty="0"/>
              <a:t> parameters with the pen as the experimental unit for all analyses. Effects of AGP, SI, block (based on sex and body weight) and interaction between AGP and SI were included in the statistical model. A total of two hundred fifty-two (252) piglets with a body weight of 7 kg, were reared until 24 kg of body weight and allocated into thirty-six (36) pens. According to these results, groups fed with AGP has shown improved weight gain, feed intake and feed conversion during Phase 1, while no significant effect was observed during the phase 2. Concerning the effect of SI, feed intake was improved by 4,13% during the overall nursery period, compared to groups without SI (729 versus 700 g/day; P&lt;0,05). In addition, groups fed SI showed an average daily gain of 3,26% higher than animals without SI during the same phase (607 versus 588 g/day; P&lt;0,05). This effect leads to an improvement of 2,2% in piglet’s weight at the end of the post-weaning phase (24,52 versus 23,99 kg; P&lt;0,05). It was concluded that, under our trial conditions, adding crystalline silicon dioxide to piglet feed (0,02%) increase feed intake, growth rate and piglet weight at the end of the nursery period. This mineral additive could offer potential economic benefits to swine producers.</a:t>
            </a:r>
          </a:p>
        </p:txBody>
      </p:sp>
      <p:sp>
        <p:nvSpPr>
          <p:cNvPr id="8" name="Text Placeholder 7"/>
          <p:cNvSpPr>
            <a:spLocks noGrp="1"/>
          </p:cNvSpPr>
          <p:nvPr>
            <p:ph type="body" sz="quarter" idx="17"/>
          </p:nvPr>
        </p:nvSpPr>
        <p:spPr>
          <a:xfrm>
            <a:off x="939369" y="13926916"/>
            <a:ext cx="17373600" cy="859098"/>
          </a:xfrm>
          <a:solidFill>
            <a:srgbClr val="009E47"/>
          </a:solidFill>
        </p:spPr>
        <p:txBody>
          <a:bodyPr vert="horz" anchor="ctr"/>
          <a:lstStyle/>
          <a:p>
            <a:r>
              <a:rPr lang="en-US" dirty="0"/>
              <a:t>INTRODUCTION</a:t>
            </a:r>
          </a:p>
        </p:txBody>
      </p:sp>
      <p:sp>
        <p:nvSpPr>
          <p:cNvPr id="9" name="Content Placeholder 8"/>
          <p:cNvSpPr>
            <a:spLocks noGrp="1"/>
          </p:cNvSpPr>
          <p:nvPr>
            <p:ph sz="quarter" idx="18"/>
          </p:nvPr>
        </p:nvSpPr>
        <p:spPr>
          <a:xfrm>
            <a:off x="920693" y="14968521"/>
            <a:ext cx="17373600" cy="5359787"/>
          </a:xfrm>
        </p:spPr>
        <p:txBody>
          <a:bodyPr/>
          <a:lstStyle/>
          <a:p>
            <a:pPr marL="457200" indent="-457200" algn="just">
              <a:buFont typeface="Arial"/>
              <a:buChar char="•"/>
            </a:pPr>
            <a:r>
              <a:rPr lang="en-US" sz="3000" dirty="0"/>
              <a:t>Silicon is a mineral found in the earth’s crust that has not been found to be essential in pigs; it may be involved in bone metabolism, however, and is found in collagen to link chondroitin sulfate molecules together</a:t>
            </a:r>
          </a:p>
          <a:p>
            <a:pPr marL="457200" indent="-457200" algn="just">
              <a:buFont typeface="Arial"/>
              <a:buChar char="•"/>
            </a:pPr>
            <a:r>
              <a:rPr lang="en-US" sz="3000" dirty="0"/>
              <a:t>Tran et al. (2015) have observed improvement of turkey performance including BW gain and the efficiency of feed conversion, reduced litter pH, and increased adsorbed NH</a:t>
            </a:r>
            <a:r>
              <a:rPr lang="en-US" sz="3000" baseline="-25000" dirty="0"/>
              <a:t>4+</a:t>
            </a:r>
            <a:r>
              <a:rPr lang="en-US" sz="3000" dirty="0"/>
              <a:t> in turkey litter when silica-based supplement is incorporated in feeds.</a:t>
            </a:r>
          </a:p>
          <a:p>
            <a:pPr marL="457200" indent="-457200" algn="just">
              <a:buFont typeface="Arial"/>
              <a:buChar char="•"/>
            </a:pPr>
            <a:r>
              <a:rPr lang="en-US" sz="3000" dirty="0"/>
              <a:t>Silica</a:t>
            </a:r>
            <a:r>
              <a:rPr lang="en-US" sz="3000" baseline="30000" dirty="0"/>
              <a:t>+</a:t>
            </a:r>
            <a:r>
              <a:rPr lang="en-US" sz="3000" dirty="0"/>
              <a:t> is an entirely natural micronized silica powder product essentially composed of silica, or silicon dioxide (SiO</a:t>
            </a:r>
            <a:r>
              <a:rPr lang="en-US" sz="3000" baseline="-25000" dirty="0"/>
              <a:t>2</a:t>
            </a:r>
            <a:r>
              <a:rPr lang="en-US" sz="3000" dirty="0"/>
              <a:t>). Micronized silica powder (particles: maximum 40 µm in size) is submitted to a specific treatment where the mineral is informed.</a:t>
            </a:r>
          </a:p>
          <a:p>
            <a:pPr marL="457200" indent="-457200" algn="just">
              <a:buFont typeface="Arial"/>
              <a:buChar char="•"/>
            </a:pPr>
            <a:r>
              <a:rPr lang="en-US" sz="3000" dirty="0"/>
              <a:t>The objective of this trial was to assess growth performance of piglets reared with a feeding program including, or not, a crystalline silica-based feed supplement (SI) with, or without, antibiotic as growth promoters (AGP). </a:t>
            </a:r>
          </a:p>
          <a:p>
            <a:pPr marL="457200" indent="-457200">
              <a:buFont typeface="Arial"/>
              <a:buChar char="•"/>
            </a:pPr>
            <a:endParaRPr lang="en-US" sz="3000" dirty="0"/>
          </a:p>
        </p:txBody>
      </p:sp>
      <p:sp>
        <p:nvSpPr>
          <p:cNvPr id="13" name="Text Placeholder 12"/>
          <p:cNvSpPr>
            <a:spLocks noGrp="1"/>
          </p:cNvSpPr>
          <p:nvPr>
            <p:ph type="body" sz="quarter" idx="23"/>
          </p:nvPr>
        </p:nvSpPr>
        <p:spPr>
          <a:solidFill>
            <a:srgbClr val="009E47"/>
          </a:solidFill>
        </p:spPr>
        <p:txBody>
          <a:bodyPr vert="horz" anchor="ctr"/>
          <a:lstStyle/>
          <a:p>
            <a:r>
              <a:rPr lang="en-US" dirty="0"/>
              <a:t>METHODS</a:t>
            </a:r>
          </a:p>
        </p:txBody>
      </p:sp>
      <p:sp>
        <p:nvSpPr>
          <p:cNvPr id="10" name="Action Button: Home 9">
            <a:hlinkClick r:id="" action="ppaction://hlinkshowjump?jump=firstslide" highlightClick="1"/>
          </p:cNvPr>
          <p:cNvSpPr/>
          <p:nvPr/>
        </p:nvSpPr>
        <p:spPr>
          <a:xfrm>
            <a:off x="34679470" y="4223781"/>
            <a:ext cx="1143000" cy="1143000"/>
          </a:xfrm>
          <a:prstGeom prst="actionButtonHom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Forward or Next 10">
            <a:hlinkClick r:id="" action="ppaction://hlinkshowjump?jump=nextslide" highlightClick="1"/>
          </p:cNvPr>
          <p:cNvSpPr/>
          <p:nvPr/>
        </p:nvSpPr>
        <p:spPr>
          <a:xfrm>
            <a:off x="36006825" y="4223060"/>
            <a:ext cx="1143000" cy="1143000"/>
          </a:xfrm>
          <a:prstGeom prst="actionButtonForwardNex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Content Placeholder 13"/>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2835001" y="1443842"/>
            <a:ext cx="3743324" cy="2134329"/>
          </a:xfrm>
        </p:spPr>
      </p:pic>
      <p:graphicFrame>
        <p:nvGraphicFramePr>
          <p:cNvPr id="15" name="Espace réservé du contenu 14"/>
          <p:cNvGraphicFramePr>
            <a:graphicFrameLocks noGrp="1"/>
          </p:cNvGraphicFramePr>
          <p:nvPr>
            <p:ph sz="quarter" idx="24"/>
            <p:extLst>
              <p:ext uri="{D42A27DB-BD31-4B8C-83A1-F6EECF244321}">
                <p14:modId xmlns:p14="http://schemas.microsoft.com/office/powerpoint/2010/main" val="3187293376"/>
              </p:ext>
            </p:extLst>
          </p:nvPr>
        </p:nvGraphicFramePr>
        <p:xfrm>
          <a:off x="24213505" y="8214610"/>
          <a:ext cx="7356040" cy="2218587"/>
        </p:xfrm>
        <a:graphic>
          <a:graphicData uri="http://schemas.openxmlformats.org/drawingml/2006/table">
            <a:tbl>
              <a:tblPr firstRow="1" firstCol="1" bandRow="1"/>
              <a:tblGrid>
                <a:gridCol w="2583881">
                  <a:extLst>
                    <a:ext uri="{9D8B030D-6E8A-4147-A177-3AD203B41FA5}">
                      <a16:colId xmlns:a16="http://schemas.microsoft.com/office/drawing/2014/main" val="1720210605"/>
                    </a:ext>
                  </a:extLst>
                </a:gridCol>
                <a:gridCol w="1145766">
                  <a:extLst>
                    <a:ext uri="{9D8B030D-6E8A-4147-A177-3AD203B41FA5}">
                      <a16:colId xmlns:a16="http://schemas.microsoft.com/office/drawing/2014/main" val="1043344730"/>
                    </a:ext>
                  </a:extLst>
                </a:gridCol>
                <a:gridCol w="1492856">
                  <a:extLst>
                    <a:ext uri="{9D8B030D-6E8A-4147-A177-3AD203B41FA5}">
                      <a16:colId xmlns:a16="http://schemas.microsoft.com/office/drawing/2014/main" val="3824832841"/>
                    </a:ext>
                  </a:extLst>
                </a:gridCol>
                <a:gridCol w="2133537">
                  <a:extLst>
                    <a:ext uri="{9D8B030D-6E8A-4147-A177-3AD203B41FA5}">
                      <a16:colId xmlns:a16="http://schemas.microsoft.com/office/drawing/2014/main" val="2257365546"/>
                    </a:ext>
                  </a:extLst>
                </a:gridCol>
              </a:tblGrid>
              <a:tr h="763775">
                <a:tc>
                  <a:txBody>
                    <a:bodyPr/>
                    <a:lstStyle/>
                    <a:p>
                      <a:pPr algn="ctr">
                        <a:spcAft>
                          <a:spcPts val="0"/>
                        </a:spcAft>
                      </a:pPr>
                      <a:r>
                        <a:rPr lang="en-CA" sz="2400" dirty="0">
                          <a:solidFill>
                            <a:srgbClr val="FFFFFF"/>
                          </a:solidFill>
                          <a:effectLst/>
                          <a:latin typeface="Calibri" panose="020F0502020204030204" pitchFamily="34" charset="0"/>
                          <a:ea typeface="Times New Roman" panose="02020603050405020304" pitchFamily="18" charset="0"/>
                        </a:rPr>
                        <a:t>Feeding Phase</a:t>
                      </a:r>
                      <a:endParaRPr lang="fr-CA" sz="2400" dirty="0">
                        <a:effectLst/>
                        <a:latin typeface="Times New Roman" panose="02020603050405020304" pitchFamily="18" charset="0"/>
                        <a:ea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n-CA" sz="2400" dirty="0">
                          <a:solidFill>
                            <a:srgbClr val="FFFFFF"/>
                          </a:solidFill>
                          <a:effectLst/>
                          <a:latin typeface="Calibri" panose="020F0502020204030204" pitchFamily="34" charset="0"/>
                          <a:ea typeface="Times New Roman" panose="02020603050405020304" pitchFamily="18" charset="0"/>
                        </a:rPr>
                        <a:t>Section</a:t>
                      </a:r>
                      <a:endParaRPr lang="fr-CA" sz="2400" dirty="0">
                        <a:effectLst/>
                        <a:latin typeface="Times New Roman" panose="02020603050405020304" pitchFamily="18" charset="0"/>
                        <a:ea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n-CA" sz="2400" dirty="0">
                          <a:solidFill>
                            <a:srgbClr val="FFFFFF"/>
                          </a:solidFill>
                          <a:effectLst/>
                          <a:latin typeface="Calibri" panose="020F0502020204030204" pitchFamily="34" charset="0"/>
                          <a:ea typeface="Times New Roman" panose="02020603050405020304" pitchFamily="18" charset="0"/>
                        </a:rPr>
                        <a:t>Weight, kg</a:t>
                      </a:r>
                      <a:endParaRPr lang="fr-CA" sz="2400" dirty="0">
                        <a:effectLst/>
                        <a:latin typeface="Times New Roman" panose="02020603050405020304" pitchFamily="18" charset="0"/>
                        <a:ea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n-CA" sz="2400">
                          <a:solidFill>
                            <a:srgbClr val="FFFFFF"/>
                          </a:solidFill>
                          <a:effectLst/>
                          <a:latin typeface="Calibri" panose="020F0502020204030204" pitchFamily="34" charset="0"/>
                          <a:ea typeface="Times New Roman" panose="02020603050405020304" pitchFamily="18" charset="0"/>
                        </a:rPr>
                        <a:t>Period in days </a:t>
                      </a:r>
                      <a:endParaRPr lang="fr-CA" sz="2400">
                        <a:effectLst/>
                        <a:latin typeface="Times New Roman" panose="02020603050405020304" pitchFamily="18" charset="0"/>
                        <a:ea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919688174"/>
                  </a:ext>
                </a:extLst>
              </a:tr>
              <a:tr h="727406">
                <a:tc>
                  <a:txBody>
                    <a:bodyPr/>
                    <a:lstStyle/>
                    <a:p>
                      <a:pPr algn="ctr">
                        <a:spcAft>
                          <a:spcPts val="0"/>
                        </a:spcAft>
                      </a:pPr>
                      <a:r>
                        <a:rPr lang="en-CA" sz="2400" dirty="0">
                          <a:solidFill>
                            <a:srgbClr val="000000"/>
                          </a:solidFill>
                          <a:effectLst/>
                          <a:latin typeface="Calibri" panose="020F0502020204030204" pitchFamily="34" charset="0"/>
                          <a:ea typeface="Times New Roman" panose="02020603050405020304" pitchFamily="18" charset="0"/>
                        </a:rPr>
                        <a:t>1</a:t>
                      </a:r>
                      <a:endParaRPr lang="fr-CA" sz="2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ctr">
                        <a:spcAft>
                          <a:spcPts val="0"/>
                        </a:spcAft>
                      </a:pPr>
                      <a:r>
                        <a:rPr lang="en-CA" sz="2400" dirty="0">
                          <a:solidFill>
                            <a:srgbClr val="000000"/>
                          </a:solidFill>
                          <a:effectLst/>
                          <a:latin typeface="Calibri" panose="020F0502020204030204" pitchFamily="34" charset="0"/>
                          <a:ea typeface="Times New Roman" panose="02020603050405020304" pitchFamily="18" charset="0"/>
                        </a:rPr>
                        <a:t>PW</a:t>
                      </a:r>
                      <a:endParaRPr lang="fr-CA" sz="2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2400" dirty="0">
                          <a:solidFill>
                            <a:srgbClr val="000000"/>
                          </a:solidFill>
                          <a:effectLst/>
                          <a:latin typeface="Calibri" panose="020F0502020204030204" pitchFamily="34" charset="0"/>
                          <a:ea typeface="Times New Roman" panose="02020603050405020304" pitchFamily="18" charset="0"/>
                        </a:rPr>
                        <a:t>7-15</a:t>
                      </a:r>
                      <a:endParaRPr lang="fr-CA" sz="2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CA" sz="2400" dirty="0">
                          <a:solidFill>
                            <a:srgbClr val="000000"/>
                          </a:solidFill>
                          <a:effectLst/>
                          <a:latin typeface="Calibri" panose="020F0502020204030204" pitchFamily="34" charset="0"/>
                          <a:ea typeface="Times New Roman" panose="02020603050405020304" pitchFamily="18" charset="0"/>
                        </a:rPr>
                        <a:t>17</a:t>
                      </a:r>
                      <a:endParaRPr lang="fr-CA" sz="2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837828218"/>
                  </a:ext>
                </a:extLst>
              </a:tr>
              <a:tr h="727406">
                <a:tc>
                  <a:txBody>
                    <a:bodyPr/>
                    <a:lstStyle/>
                    <a:p>
                      <a:pPr algn="ctr">
                        <a:spcAft>
                          <a:spcPts val="0"/>
                        </a:spcAft>
                      </a:pPr>
                      <a:r>
                        <a:rPr lang="en-CA" sz="2400" dirty="0">
                          <a:solidFill>
                            <a:srgbClr val="000000"/>
                          </a:solidFill>
                          <a:effectLst/>
                          <a:latin typeface="Calibri" panose="020F0502020204030204" pitchFamily="34" charset="0"/>
                          <a:ea typeface="Times New Roman" panose="02020603050405020304" pitchFamily="18" charset="0"/>
                        </a:rPr>
                        <a:t>2</a:t>
                      </a:r>
                      <a:endParaRPr lang="fr-CA" sz="2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vMerge="1">
                  <a:txBody>
                    <a:bodyPr/>
                    <a:lstStyle/>
                    <a:p>
                      <a:endParaRPr lang="fr-CA"/>
                    </a:p>
                  </a:txBody>
                  <a:tcPr/>
                </a:tc>
                <a:tc>
                  <a:txBody>
                    <a:bodyPr/>
                    <a:lstStyle/>
                    <a:p>
                      <a:pPr algn="ctr">
                        <a:spcAft>
                          <a:spcPts val="0"/>
                        </a:spcAft>
                      </a:pPr>
                      <a:r>
                        <a:rPr lang="en-CA" sz="2400" dirty="0">
                          <a:solidFill>
                            <a:srgbClr val="000000"/>
                          </a:solidFill>
                          <a:effectLst/>
                          <a:latin typeface="Calibri" panose="020F0502020204030204" pitchFamily="34" charset="0"/>
                          <a:ea typeface="Times New Roman" panose="02020603050405020304" pitchFamily="18" charset="0"/>
                        </a:rPr>
                        <a:t>15-25</a:t>
                      </a:r>
                      <a:endParaRPr lang="fr-CA" sz="2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CA" sz="2400" dirty="0">
                          <a:solidFill>
                            <a:srgbClr val="000000"/>
                          </a:solidFill>
                          <a:effectLst/>
                          <a:latin typeface="Calibri" panose="020F0502020204030204" pitchFamily="34" charset="0"/>
                          <a:ea typeface="Times New Roman" panose="02020603050405020304" pitchFamily="18" charset="0"/>
                        </a:rPr>
                        <a:t>11</a:t>
                      </a:r>
                      <a:endParaRPr lang="fr-CA" sz="2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78387603"/>
                  </a:ext>
                </a:extLst>
              </a:tr>
            </a:tbl>
          </a:graphicData>
        </a:graphic>
      </p:graphicFrame>
      <p:sp>
        <p:nvSpPr>
          <p:cNvPr id="25" name="Content Placeholder 8"/>
          <p:cNvSpPr>
            <a:spLocks noGrp="1"/>
          </p:cNvSpPr>
          <p:nvPr>
            <p:ph sz="quarter" idx="18"/>
          </p:nvPr>
        </p:nvSpPr>
        <p:spPr>
          <a:xfrm>
            <a:off x="19204725" y="6624456"/>
            <a:ext cx="17373600" cy="10566104"/>
          </a:xfrm>
        </p:spPr>
        <p:txBody>
          <a:bodyPr/>
          <a:lstStyle/>
          <a:p>
            <a:pPr marL="457200" indent="-457200">
              <a:buFont typeface="Arial"/>
              <a:buChar char="•"/>
            </a:pPr>
            <a:r>
              <a:rPr lang="en-US" sz="3000" dirty="0"/>
              <a:t>252 piglets Yorkshire x Landrace x </a:t>
            </a:r>
            <a:r>
              <a:rPr lang="en-US" sz="3000" dirty="0" err="1"/>
              <a:t>Duroc</a:t>
            </a:r>
            <a:r>
              <a:rPr lang="en-US" sz="3000" dirty="0"/>
              <a:t> cross-breeds (male and female) weaned at 21 days old were used.</a:t>
            </a:r>
          </a:p>
          <a:p>
            <a:pPr marL="457200" indent="-457200">
              <a:buFont typeface="Arial"/>
              <a:buChar char="•"/>
            </a:pPr>
            <a:r>
              <a:rPr lang="en-US" sz="3000" dirty="0"/>
              <a:t>36 pens of 7 piglets (0.26 m2/piglet).</a:t>
            </a:r>
          </a:p>
          <a:p>
            <a:pPr marL="457200" indent="-457200">
              <a:buFont typeface="Arial"/>
              <a:buChar char="•"/>
            </a:pPr>
            <a:r>
              <a:rPr lang="en-US" sz="3000" dirty="0"/>
              <a:t>Feeding program :</a:t>
            </a:r>
          </a:p>
          <a:p>
            <a:endParaRPr lang="en-US" dirty="0"/>
          </a:p>
          <a:p>
            <a:endParaRPr lang="en-US" dirty="0"/>
          </a:p>
          <a:p>
            <a:endParaRPr lang="en-US" dirty="0"/>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r>
              <a:rPr lang="en-US" sz="3000" dirty="0"/>
              <a:t>Treatment design was a 2X2 factorial arrangement : </a:t>
            </a:r>
          </a:p>
          <a:p>
            <a:pPr marL="2152650" lvl="3" indent="-358775"/>
            <a:r>
              <a:rPr lang="en-US" sz="3000" dirty="0"/>
              <a:t>Treatment 1 :No antibiotic as growth promoter (no AGF) and no silica (SI) with low levels of copper (Cu; 125 ppm) and zinc (Zn; 200 ppm);</a:t>
            </a:r>
          </a:p>
          <a:p>
            <a:pPr marL="2152650" lvl="3" indent="-358775"/>
            <a:r>
              <a:rPr lang="en-US" sz="3000" dirty="0"/>
              <a:t>Treatment 2 :No SI, AGF (110 g/T of </a:t>
            </a:r>
            <a:r>
              <a:rPr lang="en-US" sz="3000" dirty="0" err="1"/>
              <a:t>Aureomycin</a:t>
            </a:r>
            <a:r>
              <a:rPr lang="en-US" sz="3000" dirty="0"/>
              <a:t> 220 and high levels of Cu (250 ppm) and Zn (2500 ppm) during phase 1;</a:t>
            </a:r>
          </a:p>
          <a:p>
            <a:pPr marL="2152650" lvl="3" indent="-358775"/>
            <a:r>
              <a:rPr lang="en-US" sz="3000" dirty="0"/>
              <a:t>Treatment 3 :No AGP, low levels of Cu and Zn and SI (200 g/T of Silica+);</a:t>
            </a:r>
          </a:p>
          <a:p>
            <a:pPr marL="2152650" lvl="3" indent="-358775"/>
            <a:r>
              <a:rPr lang="en-US" sz="3000" dirty="0"/>
              <a:t>Treatment 4 :AGF, SI and high levels of Cu et Zn during phase 1.</a:t>
            </a:r>
          </a:p>
          <a:p>
            <a:pPr marL="457200" indent="-457200">
              <a:buFont typeface="Arial"/>
              <a:buChar char="•"/>
            </a:pPr>
            <a:endParaRPr lang="en-US" dirty="0"/>
          </a:p>
          <a:p>
            <a:pPr marL="457200" indent="-457200">
              <a:buFont typeface="Arial"/>
              <a:buChar char="•"/>
            </a:pPr>
            <a:r>
              <a:rPr lang="en-US" sz="3000" dirty="0"/>
              <a:t>Measurements :</a:t>
            </a:r>
          </a:p>
          <a:p>
            <a:pPr marL="3174242" lvl="1" indent="-457200">
              <a:buFont typeface="Arial"/>
              <a:buChar char="•"/>
            </a:pPr>
            <a:r>
              <a:rPr lang="en-US" sz="3000" dirty="0"/>
              <a:t>Piglet weight at d0, d17 and d28 post-weaning (PW);</a:t>
            </a:r>
          </a:p>
          <a:p>
            <a:pPr marL="3174242" lvl="1" indent="-457200">
              <a:buFont typeface="Arial"/>
              <a:buChar char="•"/>
            </a:pPr>
            <a:r>
              <a:rPr lang="en-US" sz="3000" dirty="0"/>
              <a:t>Feed disappearance during phase 1 and 2;</a:t>
            </a:r>
          </a:p>
          <a:p>
            <a:pPr marL="3174242" lvl="1" indent="-457200">
              <a:buFont typeface="Arial"/>
              <a:buChar char="•"/>
            </a:pPr>
            <a:r>
              <a:rPr lang="en-US" sz="3000" dirty="0"/>
              <a:t>Water intake during phase 1 and 2.</a:t>
            </a:r>
          </a:p>
          <a:p>
            <a:pPr marL="450850" lvl="1" indent="-450850">
              <a:buFont typeface="Arial"/>
              <a:buChar char="•"/>
            </a:pPr>
            <a:endParaRPr lang="en-US" sz="2800" dirty="0"/>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3149" y="17762060"/>
            <a:ext cx="2673770" cy="302788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946" y="1791680"/>
            <a:ext cx="4976587" cy="1786136"/>
          </a:xfrm>
          <a:prstGeom prst="rect">
            <a:avLst/>
          </a:prstGeom>
        </p:spPr>
      </p:pic>
      <p:sp>
        <p:nvSpPr>
          <p:cNvPr id="17" name="Content Placeholder 8"/>
          <p:cNvSpPr>
            <a:spLocks noGrp="1"/>
          </p:cNvSpPr>
          <p:nvPr>
            <p:ph sz="quarter" idx="18"/>
          </p:nvPr>
        </p:nvSpPr>
        <p:spPr>
          <a:xfrm>
            <a:off x="19204726" y="17762060"/>
            <a:ext cx="15058424" cy="2594301"/>
          </a:xfrm>
        </p:spPr>
        <p:txBody>
          <a:bodyPr/>
          <a:lstStyle/>
          <a:p>
            <a:pPr marL="450850" lvl="1" indent="-450850" algn="just">
              <a:buFont typeface="Arial"/>
              <a:buChar char="•"/>
            </a:pPr>
            <a:r>
              <a:rPr lang="en-US" sz="3000" dirty="0"/>
              <a:t>ANOVA was performed on </a:t>
            </a:r>
            <a:r>
              <a:rPr lang="en-US" sz="3000" dirty="0" err="1"/>
              <a:t>zootechnical</a:t>
            </a:r>
            <a:r>
              <a:rPr lang="en-US" sz="3000" dirty="0"/>
              <a:t> parameters with the pen as the experimental unit for all analyses. Effects of AGP, SI, block (based on sex and initial body weight) and interaction between AGP and Si were included in the statistical model and statistical analyses were performed with the R software (R Core Team, 2012).</a:t>
            </a:r>
          </a:p>
          <a:p>
            <a:pPr marL="3174242" lvl="1" indent="-457200" algn="just">
              <a:buFont typeface="Arial"/>
              <a:buChar char="•"/>
            </a:pPr>
            <a:endParaRPr lang="en-US" sz="2400" dirty="0"/>
          </a:p>
        </p:txBody>
      </p:sp>
    </p:spTree>
    <p:extLst>
      <p:ext uri="{BB962C8B-B14F-4D97-AF65-F5344CB8AC3E}">
        <p14:creationId xmlns:p14="http://schemas.microsoft.com/office/powerpoint/2010/main" val="2852592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9369" y="5290185"/>
            <a:ext cx="17373600" cy="859098"/>
          </a:xfrm>
          <a:solidFill>
            <a:srgbClr val="009E47"/>
          </a:solidFill>
        </p:spPr>
        <p:txBody>
          <a:bodyPr vert="horz" anchor="ctr"/>
          <a:lstStyle/>
          <a:p>
            <a:r>
              <a:rPr lang="en-US" dirty="0"/>
              <a:t>RESULTS</a:t>
            </a:r>
          </a:p>
        </p:txBody>
      </p:sp>
      <p:grpSp>
        <p:nvGrpSpPr>
          <p:cNvPr id="18" name="Groupe 17"/>
          <p:cNvGrpSpPr/>
          <p:nvPr/>
        </p:nvGrpSpPr>
        <p:grpSpPr>
          <a:xfrm>
            <a:off x="2114200" y="6509139"/>
            <a:ext cx="15023938" cy="14150062"/>
            <a:chOff x="20379556" y="6550909"/>
            <a:chExt cx="15023938" cy="14150062"/>
          </a:xfrm>
        </p:grpSpPr>
        <p:pic>
          <p:nvPicPr>
            <p:cNvPr id="19" name="Image 18"/>
            <p:cNvPicPr>
              <a:picLocks noChangeAspect="1"/>
            </p:cNvPicPr>
            <p:nvPr/>
          </p:nvPicPr>
          <p:blipFill>
            <a:blip r:embed="rId2"/>
            <a:stretch>
              <a:fillRect/>
            </a:stretch>
          </p:blipFill>
          <p:spPr>
            <a:xfrm>
              <a:off x="20379556" y="6550909"/>
              <a:ext cx="15023938" cy="14150062"/>
            </a:xfrm>
            <a:prstGeom prst="rect">
              <a:avLst/>
            </a:prstGeom>
          </p:spPr>
        </p:pic>
        <p:sp>
          <p:nvSpPr>
            <p:cNvPr id="20" name="Rectangle 19"/>
            <p:cNvSpPr/>
            <p:nvPr/>
          </p:nvSpPr>
          <p:spPr>
            <a:xfrm>
              <a:off x="20764984" y="10069974"/>
              <a:ext cx="14271586" cy="441774"/>
            </a:xfrm>
            <a:prstGeom prst="rect">
              <a:avLst/>
            </a:prstGeom>
            <a:noFill/>
            <a:ln w="57150">
              <a:solidFill>
                <a:srgbClr val="7735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1" name="Rectangle 20"/>
            <p:cNvSpPr/>
            <p:nvPr/>
          </p:nvSpPr>
          <p:spPr>
            <a:xfrm>
              <a:off x="20764982" y="10511749"/>
              <a:ext cx="14271588" cy="405114"/>
            </a:xfrm>
            <a:prstGeom prst="rect">
              <a:avLst/>
            </a:prstGeom>
            <a:noFill/>
            <a:ln w="57150">
              <a:solidFill>
                <a:srgbClr val="7735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2" name="Rectangle 21"/>
            <p:cNvSpPr/>
            <p:nvPr/>
          </p:nvSpPr>
          <p:spPr>
            <a:xfrm>
              <a:off x="20764982" y="12147078"/>
              <a:ext cx="14271585" cy="405114"/>
            </a:xfrm>
            <a:prstGeom prst="rect">
              <a:avLst/>
            </a:prstGeom>
            <a:noFill/>
            <a:ln w="57150">
              <a:solidFill>
                <a:srgbClr val="7735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3" name="Rectangle 22"/>
            <p:cNvSpPr/>
            <p:nvPr/>
          </p:nvSpPr>
          <p:spPr>
            <a:xfrm>
              <a:off x="20764982" y="11705780"/>
              <a:ext cx="14271586" cy="441298"/>
            </a:xfrm>
            <a:prstGeom prst="rect">
              <a:avLst/>
            </a:prstGeom>
            <a:noFill/>
            <a:ln w="57150">
              <a:solidFill>
                <a:srgbClr val="7735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4" name="Rectangle 23"/>
            <p:cNvSpPr/>
            <p:nvPr/>
          </p:nvSpPr>
          <p:spPr>
            <a:xfrm>
              <a:off x="20764983" y="11299206"/>
              <a:ext cx="14271586" cy="442758"/>
            </a:xfrm>
            <a:prstGeom prst="rect">
              <a:avLst/>
            </a:prstGeom>
            <a:noFill/>
            <a:ln w="57150">
              <a:solidFill>
                <a:srgbClr val="7735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5" name="Rectangle 24"/>
            <p:cNvSpPr/>
            <p:nvPr/>
          </p:nvSpPr>
          <p:spPr>
            <a:xfrm>
              <a:off x="20755732" y="12957306"/>
              <a:ext cx="14271585" cy="405114"/>
            </a:xfrm>
            <a:prstGeom prst="rect">
              <a:avLst/>
            </a:prstGeom>
            <a:noFill/>
            <a:ln w="57150">
              <a:solidFill>
                <a:srgbClr val="7735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6" name="Rectangle 25"/>
            <p:cNvSpPr/>
            <p:nvPr/>
          </p:nvSpPr>
          <p:spPr>
            <a:xfrm>
              <a:off x="20755730" y="13381854"/>
              <a:ext cx="14271585" cy="405114"/>
            </a:xfrm>
            <a:prstGeom prst="rect">
              <a:avLst/>
            </a:prstGeom>
            <a:noFill/>
            <a:ln w="57150">
              <a:solidFill>
                <a:srgbClr val="7735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7" name="Rectangle 26"/>
            <p:cNvSpPr/>
            <p:nvPr/>
          </p:nvSpPr>
          <p:spPr>
            <a:xfrm>
              <a:off x="20755731" y="14592636"/>
              <a:ext cx="14271585" cy="405114"/>
            </a:xfrm>
            <a:prstGeom prst="rect">
              <a:avLst/>
            </a:prstGeom>
            <a:noFill/>
            <a:ln w="57150">
              <a:solidFill>
                <a:srgbClr val="7735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8" name="Rectangle 27"/>
            <p:cNvSpPr/>
            <p:nvPr/>
          </p:nvSpPr>
          <p:spPr>
            <a:xfrm>
              <a:off x="20755729" y="13828256"/>
              <a:ext cx="14271585" cy="405114"/>
            </a:xfrm>
            <a:prstGeom prst="rect">
              <a:avLst/>
            </a:prstGeom>
            <a:noFill/>
            <a:ln w="57150">
              <a:solidFill>
                <a:srgbClr val="7735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sp>
        <p:nvSpPr>
          <p:cNvPr id="29" name="Text Placeholder 1"/>
          <p:cNvSpPr>
            <a:spLocks noGrp="1"/>
          </p:cNvSpPr>
          <p:nvPr>
            <p:ph type="body" sz="quarter" idx="10"/>
          </p:nvPr>
        </p:nvSpPr>
        <p:spPr>
          <a:xfrm>
            <a:off x="5548897" y="420975"/>
            <a:ext cx="30599034" cy="1386075"/>
          </a:xfrm>
        </p:spPr>
        <p:txBody>
          <a:bodyPr/>
          <a:lstStyle/>
          <a:p>
            <a:r>
              <a:rPr lang="en-US" dirty="0"/>
              <a:t>Effect of crystalline silicon dioxide in piglet feed on growth performance with different levels of growth promoters</a:t>
            </a:r>
          </a:p>
        </p:txBody>
      </p:sp>
      <p:sp>
        <p:nvSpPr>
          <p:cNvPr id="30" name="Text Placeholder 2"/>
          <p:cNvSpPr>
            <a:spLocks noGrp="1"/>
          </p:cNvSpPr>
          <p:nvPr>
            <p:ph type="body" sz="quarter" idx="11"/>
          </p:nvPr>
        </p:nvSpPr>
        <p:spPr>
          <a:xfrm>
            <a:off x="5548897" y="2222690"/>
            <a:ext cx="26392606" cy="992272"/>
          </a:xfrm>
        </p:spPr>
        <p:txBody>
          <a:bodyPr/>
          <a:lstStyle/>
          <a:p>
            <a:r>
              <a:rPr lang="en-US" dirty="0"/>
              <a:t>Yan Martel </a:t>
            </a:r>
            <a:r>
              <a:rPr lang="en-US" dirty="0" err="1"/>
              <a:t>Kennes</a:t>
            </a:r>
            <a:r>
              <a:rPr lang="en-US" baseline="30000" dirty="0" err="1"/>
              <a:t>a</a:t>
            </a:r>
            <a:r>
              <a:rPr lang="en-US" dirty="0"/>
              <a:t>, Janie </a:t>
            </a:r>
            <a:r>
              <a:rPr lang="en-US" dirty="0" err="1"/>
              <a:t>Lévesque</a:t>
            </a:r>
            <a:r>
              <a:rPr lang="en-US" baseline="30000" dirty="0" err="1"/>
              <a:t>a</a:t>
            </a:r>
            <a:r>
              <a:rPr lang="en-US" dirty="0"/>
              <a:t> and Caroline </a:t>
            </a:r>
            <a:r>
              <a:rPr lang="en-US" dirty="0" err="1"/>
              <a:t>Decaux</a:t>
            </a:r>
            <a:r>
              <a:rPr lang="en-US" baseline="30000" dirty="0" err="1"/>
              <a:t>b</a:t>
            </a:r>
            <a:endParaRPr lang="en-US" baseline="30000" dirty="0"/>
          </a:p>
        </p:txBody>
      </p:sp>
      <p:sp>
        <p:nvSpPr>
          <p:cNvPr id="32" name="Text Placeholder 4"/>
          <p:cNvSpPr>
            <a:spLocks noGrp="1"/>
          </p:cNvSpPr>
          <p:nvPr>
            <p:ph type="body" sz="quarter" idx="13"/>
          </p:nvPr>
        </p:nvSpPr>
        <p:spPr>
          <a:xfrm>
            <a:off x="19203251" y="5290185"/>
            <a:ext cx="17373600" cy="859098"/>
          </a:xfrm>
          <a:solidFill>
            <a:srgbClr val="009E47"/>
          </a:solidFill>
        </p:spPr>
        <p:txBody>
          <a:bodyPr vert="horz" anchor="ctr"/>
          <a:lstStyle/>
          <a:p>
            <a:r>
              <a:rPr lang="fr-CA" dirty="0"/>
              <a:t>CONCLUSIONS AND IMPLICATION</a:t>
            </a:r>
            <a:endParaRPr lang="en-US" dirty="0"/>
          </a:p>
        </p:txBody>
      </p:sp>
      <p:sp>
        <p:nvSpPr>
          <p:cNvPr id="34" name="Text Placeholder 4"/>
          <p:cNvSpPr>
            <a:spLocks noGrp="1"/>
          </p:cNvSpPr>
          <p:nvPr>
            <p:ph type="body" sz="quarter" idx="13"/>
          </p:nvPr>
        </p:nvSpPr>
        <p:spPr>
          <a:xfrm>
            <a:off x="19233731" y="16039465"/>
            <a:ext cx="17373600" cy="859098"/>
          </a:xfrm>
          <a:solidFill>
            <a:srgbClr val="009E47"/>
          </a:solidFill>
        </p:spPr>
        <p:txBody>
          <a:bodyPr vert="horz" anchor="ctr"/>
          <a:lstStyle/>
          <a:p>
            <a:r>
              <a:rPr lang="fr-CA" dirty="0"/>
              <a:t>REFERENCES</a:t>
            </a:r>
            <a:endParaRPr lang="en-US" dirty="0"/>
          </a:p>
        </p:txBody>
      </p:sp>
      <p:sp>
        <p:nvSpPr>
          <p:cNvPr id="11" name="Action Button: Home 10">
            <a:hlinkClick r:id="" action="ppaction://hlinkshowjump?jump=firstslide" highlightClick="1"/>
          </p:cNvPr>
          <p:cNvSpPr/>
          <p:nvPr/>
        </p:nvSpPr>
        <p:spPr>
          <a:xfrm>
            <a:off x="35793919" y="4336866"/>
            <a:ext cx="1143000" cy="1143000"/>
          </a:xfrm>
          <a:prstGeom prst="actionButtonHom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34266888" y="4308793"/>
            <a:ext cx="1143000" cy="1143000"/>
          </a:xfrm>
          <a:prstGeom prst="actionButtonBackPrevious">
            <a:avLst/>
          </a:prstGeom>
          <a:solidFill>
            <a:srgbClr val="00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Content Placeholder 8"/>
          <p:cNvSpPr>
            <a:spLocks noGrp="1"/>
          </p:cNvSpPr>
          <p:nvPr>
            <p:ph sz="quarter" idx="18"/>
          </p:nvPr>
        </p:nvSpPr>
        <p:spPr>
          <a:xfrm>
            <a:off x="19270504" y="6509139"/>
            <a:ext cx="17373600" cy="8239093"/>
          </a:xfrm>
        </p:spPr>
        <p:txBody>
          <a:bodyPr/>
          <a:lstStyle/>
          <a:p>
            <a:pPr marL="457200" indent="-457200">
              <a:buFont typeface="Arial"/>
              <a:buChar char="•"/>
            </a:pPr>
            <a:r>
              <a:rPr lang="en-US" sz="3200" dirty="0"/>
              <a:t>During this trial, SI improved </a:t>
            </a:r>
          </a:p>
          <a:p>
            <a:pPr marL="3174242" lvl="1" indent="-457200">
              <a:buFont typeface="Arial"/>
              <a:buChar char="•"/>
            </a:pPr>
            <a:r>
              <a:rPr lang="en-US" sz="3200" dirty="0"/>
              <a:t>ADG by 3.26% throughout the post-weaning period (P&lt;0.05);</a:t>
            </a:r>
          </a:p>
          <a:p>
            <a:pPr marL="3174242" lvl="1" indent="-457200">
              <a:buFont typeface="Arial"/>
              <a:buChar char="•"/>
            </a:pPr>
            <a:r>
              <a:rPr lang="en-US" sz="3200" dirty="0"/>
              <a:t>ADFI by 4.13% throughout the post- weaning period (P&lt;0.05);</a:t>
            </a:r>
          </a:p>
          <a:p>
            <a:pPr marL="3174242" lvl="1" indent="-457200">
              <a:buFont typeface="Arial"/>
              <a:buChar char="•"/>
            </a:pPr>
            <a:r>
              <a:rPr lang="en-US" sz="3200" dirty="0"/>
              <a:t>piglet weight at the end of the post-weaning period (d28 PW) by 2.2% (P&lt;0.05).</a:t>
            </a:r>
          </a:p>
          <a:p>
            <a:pPr marL="3174242" lvl="1" indent="-457200">
              <a:buFont typeface="Arial"/>
              <a:buChar char="•"/>
            </a:pPr>
            <a:endParaRPr lang="en-US" sz="3200" dirty="0"/>
          </a:p>
          <a:p>
            <a:pPr marL="450850" lvl="1" indent="-450850">
              <a:buFont typeface="Arial"/>
              <a:buChar char="•"/>
            </a:pPr>
            <a:r>
              <a:rPr lang="en-US" sz="3200" dirty="0"/>
              <a:t>During this trial, AGP during phase 1 and 2 and high levels of Cu/Zn during phase 1 improved </a:t>
            </a:r>
          </a:p>
          <a:p>
            <a:pPr marL="2697163" lvl="2" indent="442913"/>
            <a:r>
              <a:rPr lang="en-US" sz="3200" dirty="0"/>
              <a:t> FC in phase 1 by 6.1% (P&lt;0.05);</a:t>
            </a:r>
          </a:p>
          <a:p>
            <a:pPr marL="2697163" lvl="2" indent="442913"/>
            <a:r>
              <a:rPr lang="en-US" sz="3200" dirty="0"/>
              <a:t>ADG in phase 1 by 6.9% (P&lt;0.05);</a:t>
            </a:r>
          </a:p>
          <a:p>
            <a:pPr marL="2697163" lvl="2" indent="442913"/>
            <a:r>
              <a:rPr lang="en-US" sz="3200" dirty="0"/>
              <a:t>ADFI in phase 1 by 4.3% (P&lt;0.05);</a:t>
            </a:r>
          </a:p>
          <a:p>
            <a:pPr marL="2697163" lvl="2" indent="442913"/>
            <a:r>
              <a:rPr lang="en-US" sz="3200" dirty="0"/>
              <a:t>piglet weight at the end of the phase 1 (d17 PW) by 3.3% (P&lt;0.05).</a:t>
            </a:r>
          </a:p>
          <a:p>
            <a:pPr marL="0" lvl="2" indent="441325"/>
            <a:endParaRPr lang="en-US" sz="3200" dirty="0"/>
          </a:p>
          <a:p>
            <a:pPr marL="0" lvl="2" indent="441325"/>
            <a:r>
              <a:rPr lang="en-US" sz="3200" dirty="0"/>
              <a:t>This mineral additive could offer potential economic benefits to swine producers.</a:t>
            </a:r>
          </a:p>
          <a:p>
            <a:pPr marL="0" lvl="2" indent="441325"/>
            <a:endParaRPr lang="en-US" sz="3200" dirty="0"/>
          </a:p>
          <a:p>
            <a:pPr marL="0" lvl="2" indent="441325"/>
            <a:r>
              <a:rPr lang="en-US" sz="3200" dirty="0"/>
              <a:t>More research is needed to understand how this  silica-based additive works.</a:t>
            </a:r>
          </a:p>
        </p:txBody>
      </p:sp>
      <p:sp>
        <p:nvSpPr>
          <p:cNvPr id="41" name="Content Placeholder 8"/>
          <p:cNvSpPr>
            <a:spLocks noGrp="1"/>
          </p:cNvSpPr>
          <p:nvPr>
            <p:ph sz="quarter" idx="18"/>
          </p:nvPr>
        </p:nvSpPr>
        <p:spPr>
          <a:xfrm>
            <a:off x="19270505" y="17125672"/>
            <a:ext cx="14996384" cy="3002280"/>
          </a:xfrm>
        </p:spPr>
        <p:txBody>
          <a:bodyPr/>
          <a:lstStyle/>
          <a:p>
            <a:pPr marL="457200" indent="-457200">
              <a:buFont typeface="Arial"/>
              <a:buChar char="•"/>
            </a:pPr>
            <a:r>
              <a:rPr lang="en-US" sz="3000" dirty="0"/>
              <a:t>R Core Team (2012). R: A language and environment for statistical computing. R Foundation for Statistical Computing, Vienna, Austria. ISBN 3-900051-07-0, URL  http://www.R-project.org/ </a:t>
            </a:r>
          </a:p>
          <a:p>
            <a:pPr marL="457200" indent="-457200">
              <a:buFont typeface="Arial"/>
              <a:buChar char="•"/>
            </a:pPr>
            <a:r>
              <a:rPr lang="en-US" sz="3000" dirty="0"/>
              <a:t>Tran S. T., Bowman M. E. and T. K. Smith, 2015, Effects of a silica-based feed supplement on  performance, health, and litter quality of growing turkeys, Poultry Science, 94:1902–1908</a:t>
            </a:r>
          </a:p>
          <a:p>
            <a:pPr marL="457200" indent="-457200">
              <a:buFont typeface="Arial"/>
              <a:buChar char="•"/>
            </a:pPr>
            <a:endParaRPr lang="en-US" sz="3000" dirty="0"/>
          </a:p>
          <a:p>
            <a:pPr marL="457200" indent="-457200">
              <a:buFont typeface="Arial"/>
              <a:buChar char="•"/>
            </a:pPr>
            <a:endParaRPr lang="en-US" sz="3000" dirty="0"/>
          </a:p>
        </p:txBody>
      </p:sp>
      <p:pic>
        <p:nvPicPr>
          <p:cNvPr id="33" name="Imag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3149" y="17762060"/>
            <a:ext cx="2673770" cy="3027885"/>
          </a:xfrm>
          <a:prstGeom prst="rect">
            <a:avLst/>
          </a:prstGeom>
        </p:spPr>
      </p:pic>
      <p:sp>
        <p:nvSpPr>
          <p:cNvPr id="36" name="Text Placeholder 3"/>
          <p:cNvSpPr>
            <a:spLocks noGrp="1"/>
          </p:cNvSpPr>
          <p:nvPr>
            <p:ph type="body" sz="quarter" idx="12"/>
          </p:nvPr>
        </p:nvSpPr>
        <p:spPr>
          <a:xfrm>
            <a:off x="5548897" y="3256250"/>
            <a:ext cx="26392606" cy="1579598"/>
          </a:xfrm>
        </p:spPr>
        <p:txBody>
          <a:bodyPr/>
          <a:lstStyle/>
          <a:p>
            <a:r>
              <a:rPr lang="en-US" baseline="30000" dirty="0" err="1"/>
              <a:t>a</a:t>
            </a:r>
            <a:r>
              <a:rPr lang="en-US" dirty="0" err="1"/>
              <a:t>Centre</a:t>
            </a:r>
            <a:r>
              <a:rPr lang="en-US" dirty="0"/>
              <a:t> de </a:t>
            </a:r>
            <a:r>
              <a:rPr lang="en-US" dirty="0" err="1"/>
              <a:t>recherche</a:t>
            </a:r>
            <a:r>
              <a:rPr lang="en-US" dirty="0"/>
              <a:t> </a:t>
            </a:r>
            <a:r>
              <a:rPr lang="en-US" dirty="0" err="1"/>
              <a:t>en</a:t>
            </a:r>
            <a:r>
              <a:rPr lang="en-US" dirty="0"/>
              <a:t> sciences </a:t>
            </a:r>
            <a:r>
              <a:rPr lang="en-US" dirty="0" err="1"/>
              <a:t>animales</a:t>
            </a:r>
            <a:r>
              <a:rPr lang="en-US" dirty="0"/>
              <a:t> de Deschambault, Deschambault, Quebec, Canada, 			</a:t>
            </a:r>
            <a:r>
              <a:rPr lang="en-US" baseline="30000" dirty="0" err="1"/>
              <a:t>b</a:t>
            </a:r>
            <a:r>
              <a:rPr lang="en-US" dirty="0" err="1"/>
              <a:t>Ceresco</a:t>
            </a:r>
            <a:r>
              <a:rPr lang="en-US" dirty="0"/>
              <a:t> Nutrition, St-</a:t>
            </a:r>
            <a:r>
              <a:rPr lang="en-US" dirty="0" err="1"/>
              <a:t>Urbain</a:t>
            </a:r>
            <a:r>
              <a:rPr lang="en-US" dirty="0"/>
              <a:t>-Premier, Quebec, Canada </a:t>
            </a:r>
          </a:p>
        </p:txBody>
      </p:sp>
      <p:pic>
        <p:nvPicPr>
          <p:cNvPr id="31" name="Content Placeholder 13"/>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32835001" y="1443842"/>
            <a:ext cx="3743324" cy="2134329"/>
          </a:xfrm>
        </p:spPr>
      </p:pic>
      <p:pic>
        <p:nvPicPr>
          <p:cNvPr id="35" name="Imag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946" y="1791680"/>
            <a:ext cx="4976587" cy="1786136"/>
          </a:xfrm>
          <a:prstGeom prst="rect">
            <a:avLst/>
          </a:prstGeom>
        </p:spPr>
      </p:pic>
    </p:spTree>
    <p:extLst>
      <p:ext uri="{BB962C8B-B14F-4D97-AF65-F5344CB8AC3E}">
        <p14:creationId xmlns:p14="http://schemas.microsoft.com/office/powerpoint/2010/main" val="2093026469"/>
      </p:ext>
    </p:extLst>
  </p:cSld>
  <p:clrMapOvr>
    <a:masterClrMapping/>
  </p:clrMapOvr>
</p:sld>
</file>

<file path=ppt/theme/theme1.xml><?xml version="1.0" encoding="utf-8"?>
<a:theme xmlns:a="http://schemas.openxmlformats.org/drawingml/2006/main" name="2 Column w/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 Background Bo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 Column w/ no 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 Column with no boxes">
  <a:themeElements>
    <a:clrScheme name="Custom 2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ortrait 23 x 41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1970</TotalTime>
  <Words>1092</Words>
  <Application>Microsoft Office PowerPoint</Application>
  <PresentationFormat>Personnalisé</PresentationFormat>
  <Paragraphs>63</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5</vt:i4>
      </vt:variant>
      <vt:variant>
        <vt:lpstr>Titres des diapositives</vt:lpstr>
      </vt:variant>
      <vt:variant>
        <vt:i4>2</vt:i4>
      </vt:variant>
    </vt:vector>
  </HeadingPairs>
  <TitlesOfParts>
    <vt:vector size="10" baseType="lpstr">
      <vt:lpstr>Arial</vt:lpstr>
      <vt:lpstr>Calibri</vt:lpstr>
      <vt:lpstr>Times New Roman</vt:lpstr>
      <vt:lpstr>2 Column w/boxes</vt:lpstr>
      <vt:lpstr>1 Background Box</vt:lpstr>
      <vt:lpstr>3 Column w/ no boxes</vt:lpstr>
      <vt:lpstr>2 Column with no boxes</vt:lpstr>
      <vt:lpstr>Portrait 23 x 41_1</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at ePosterBoards LLC</dc:creator>
  <cp:lastModifiedBy>ctb</cp:lastModifiedBy>
  <cp:revision>71</cp:revision>
  <dcterms:created xsi:type="dcterms:W3CDTF">2013-11-25T16:31:35Z</dcterms:created>
  <dcterms:modified xsi:type="dcterms:W3CDTF">2016-07-28T13:45:57Z</dcterms:modified>
</cp:coreProperties>
</file>